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0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1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83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21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43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28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28818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49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787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59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Polja, vektori i liste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r-HR" dirty="0" smtClean="0"/>
              <a:t>Polje je struktura podataka koja ima određen tip podataka i određen broj elemenata. Broj elemenata u polju je fiksan što je nedostatak, a prednost je vrlo brz pristup nasumičnom elementu polja.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i="1" dirty="0" smtClean="0"/>
              <a:t>tip </a:t>
            </a:r>
            <a:r>
              <a:rPr lang="hr-HR" i="1" dirty="0" err="1" smtClean="0"/>
              <a:t>naziv_polja</a:t>
            </a:r>
            <a:r>
              <a:rPr lang="hr-HR" i="1" dirty="0" smtClean="0"/>
              <a:t>[</a:t>
            </a:r>
            <a:r>
              <a:rPr lang="hr-HR" i="1" dirty="0" err="1" smtClean="0"/>
              <a:t>veličina_polja</a:t>
            </a:r>
            <a:r>
              <a:rPr lang="hr-HR" i="1" dirty="0" smtClean="0"/>
              <a:t>];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err="1" smtClean="0"/>
              <a:t>Npr</a:t>
            </a:r>
            <a:r>
              <a:rPr lang="hr-HR" dirty="0" smtClean="0"/>
              <a:t>:	</a:t>
            </a:r>
            <a:r>
              <a:rPr lang="hr-HR" i="1" dirty="0" err="1" smtClean="0"/>
              <a:t>int</a:t>
            </a:r>
            <a:r>
              <a:rPr lang="hr-HR" i="1" dirty="0" smtClean="0"/>
              <a:t> var1 = 15;		</a:t>
            </a:r>
            <a:r>
              <a:rPr lang="hr-HR" i="1" dirty="0" err="1" smtClean="0"/>
              <a:t>int</a:t>
            </a:r>
            <a:r>
              <a:rPr lang="hr-HR" i="1" dirty="0" smtClean="0"/>
              <a:t> var[15] = {15, 7, 65, … , 9};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int</a:t>
            </a:r>
            <a:r>
              <a:rPr lang="hr-HR" i="1" dirty="0" smtClean="0"/>
              <a:t> var2 = 7;	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int</a:t>
            </a:r>
            <a:r>
              <a:rPr lang="hr-HR" i="1" dirty="0" smtClean="0"/>
              <a:t> var3 = 65;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smtClean="0"/>
              <a:t>…</a:t>
            </a:r>
          </a:p>
          <a:p>
            <a:pPr marL="0" indent="0">
              <a:buNone/>
            </a:pPr>
            <a:r>
              <a:rPr lang="hr-HR" i="1" dirty="0"/>
              <a:t>	</a:t>
            </a:r>
            <a:r>
              <a:rPr lang="hr-HR" i="1" dirty="0" err="1" smtClean="0"/>
              <a:t>int</a:t>
            </a:r>
            <a:r>
              <a:rPr lang="hr-HR" i="1" dirty="0" smtClean="0"/>
              <a:t> var15 = 9;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995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r-HR" dirty="0" smtClean="0"/>
              <a:t>Da bi pristupili određenom elementu unutar polja koristimo se indeksima. Indeks prvog elementa u polju je uvijek 0 pa je zato indeks zadnjeg elementa uvijek </a:t>
            </a:r>
            <a:r>
              <a:rPr lang="hr-HR" i="1" dirty="0" smtClean="0"/>
              <a:t>veličina polja – 1.</a:t>
            </a:r>
          </a:p>
          <a:p>
            <a:pPr marL="0" indent="0" algn="just">
              <a:buNone/>
            </a:pPr>
            <a:endParaRPr lang="hr-HR" i="1" dirty="0"/>
          </a:p>
          <a:p>
            <a:pPr marL="0" indent="0" algn="just">
              <a:buNone/>
            </a:pPr>
            <a:r>
              <a:rPr lang="hr-HR" dirty="0" smtClean="0"/>
              <a:t>Npr.		</a:t>
            </a:r>
            <a:r>
              <a:rPr lang="hr-HR" i="1" dirty="0" err="1" smtClean="0"/>
              <a:t>char</a:t>
            </a:r>
            <a:r>
              <a:rPr lang="hr-HR" i="1" dirty="0" smtClean="0"/>
              <a:t> ime[6] = {‘C’, ‘p’, ‘l’, ‘u’, ‘s’,’+’};</a:t>
            </a:r>
          </a:p>
          <a:p>
            <a:pPr marL="0" indent="0" algn="just">
              <a:buNone/>
            </a:pPr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i="1" dirty="0" err="1" smtClean="0"/>
              <a:t>cout</a:t>
            </a:r>
            <a:r>
              <a:rPr lang="hr-HR" i="1" dirty="0" smtClean="0"/>
              <a:t> &lt;&lt; ime[5];</a:t>
            </a:r>
            <a:r>
              <a:rPr lang="hr-HR" dirty="0" smtClean="0"/>
              <a:t>	- ispisati će se </a:t>
            </a:r>
            <a:r>
              <a:rPr lang="hr-HR" dirty="0"/>
              <a:t>+</a:t>
            </a:r>
            <a:endParaRPr lang="hr-HR" dirty="0" smtClean="0"/>
          </a:p>
          <a:p>
            <a:pPr marL="0" indent="0" algn="just">
              <a:buNone/>
            </a:pPr>
            <a:r>
              <a:rPr lang="hr-HR" dirty="0"/>
              <a:t>	</a:t>
            </a:r>
            <a:r>
              <a:rPr lang="hr-HR" dirty="0" smtClean="0"/>
              <a:t>	</a:t>
            </a:r>
            <a:r>
              <a:rPr lang="hr-HR" i="1" dirty="0" smtClean="0"/>
              <a:t>ime[0] = ‘D’;</a:t>
            </a:r>
            <a:r>
              <a:rPr lang="hr-HR" dirty="0" smtClean="0"/>
              <a:t>		- prvi element sada ima vrijednost 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75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Za prolazak po polju koristimo se petljama i grananjima.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36" y="2524663"/>
            <a:ext cx="4450858" cy="34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hr-HR" dirty="0" smtClean="0"/>
              <a:t>Napiši program koji će korisniku omogućiti unos ocjena iz 10 </a:t>
            </a:r>
            <a:r>
              <a:rPr lang="hr-HR" dirty="0" smtClean="0"/>
              <a:t>predmeta u polje, </a:t>
            </a:r>
            <a:r>
              <a:rPr lang="hr-HR" dirty="0" smtClean="0"/>
              <a:t>ispisati tih 10 ocjena te izračunati i ispisati prosječnu ocjenu.</a:t>
            </a:r>
            <a:endParaRPr lang="hr-HR" dirty="0"/>
          </a:p>
          <a:p>
            <a:pPr marL="514350" indent="-514350" algn="just">
              <a:buAutoNum type="arabicPeriod"/>
            </a:pPr>
            <a:r>
              <a:rPr lang="hr-HR" dirty="0" smtClean="0"/>
              <a:t>Napravi igru križić-kružić za 2 igrača s automatskom provjerom pobjede.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84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Vector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529408"/>
            <a:ext cx="100711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r-HR" dirty="0" smtClean="0"/>
              <a:t>Vektor je dinamičko polje koje ima mogućnost automatskog </a:t>
            </a:r>
            <a:r>
              <a:rPr lang="hr-HR" dirty="0" smtClean="0"/>
              <a:t>povećavanja. </a:t>
            </a:r>
            <a:r>
              <a:rPr lang="hr-HR" dirty="0" smtClean="0"/>
              <a:t>Elementima vektora pristupamo na isti način kao i elementima polja.</a:t>
            </a:r>
          </a:p>
          <a:p>
            <a:pPr marL="0" indent="0" algn="just">
              <a:buNone/>
            </a:pPr>
            <a:r>
              <a:rPr lang="hr-HR" dirty="0" smtClean="0"/>
              <a:t>Deklaracija: </a:t>
            </a:r>
            <a:r>
              <a:rPr lang="hr-HR" dirty="0" err="1" smtClean="0"/>
              <a:t>vector</a:t>
            </a:r>
            <a:r>
              <a:rPr lang="hr-HR" dirty="0" smtClean="0"/>
              <a:t>&lt;tip&gt; naziv;</a:t>
            </a:r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r>
              <a:rPr lang="hr-HR" dirty="0" smtClean="0"/>
              <a:t> </a:t>
            </a:r>
            <a:endParaRPr lang="hr-HR" dirty="0"/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47" y="3298462"/>
            <a:ext cx="9280306" cy="30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List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282700" y="1271834"/>
            <a:ext cx="10071100" cy="4351338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Lista (ili dvostruko povezana lista) je struktura podataka u kojoj elementi nemaju indekse, već su međusobno povezani putem pokazivača (pokazivač na sljedeći element i pokazivač na prethodni element). Postoji i </a:t>
            </a:r>
            <a:r>
              <a:rPr lang="hr-HR" i="1" dirty="0" err="1" smtClean="0"/>
              <a:t>forward_list</a:t>
            </a:r>
            <a:r>
              <a:rPr lang="hr-HR" dirty="0" smtClean="0"/>
              <a:t> (jednostruko povezana lista).</a:t>
            </a:r>
          </a:p>
          <a:p>
            <a:pPr marL="0" indent="0">
              <a:buNone/>
            </a:pPr>
            <a:r>
              <a:rPr lang="hr-HR" dirty="0" smtClean="0"/>
              <a:t>Deklaracija: list&lt;tip&gt; naziv;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00" y="3709116"/>
            <a:ext cx="7463196" cy="24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hr-HR" dirty="0" smtClean="0"/>
              <a:t>Napiši program koji će primati korisnikov unos te spremati zbroj njegovog unosa s prethodnim zbrojem, sve dok korisnik ne unese broj 0 – vrijednosti spremati tako da im se i kasnije može pristupiti.</a:t>
            </a:r>
          </a:p>
          <a:p>
            <a:pPr marL="514350" indent="-514350" algn="just">
              <a:buAutoNum type="arabicPeriod"/>
            </a:pPr>
            <a:r>
              <a:rPr lang="hr-HR" dirty="0" smtClean="0"/>
              <a:t>Napiši program koji će korisnikov unos, s obzirom je li veći ili manji od 100, unositi na kraj odnosno početak liste.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586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-12879"/>
            <a:ext cx="12192000" cy="6900672"/>
          </a:xfrm>
        </p:spPr>
      </p:pic>
    </p:spTree>
    <p:extLst>
      <p:ext uri="{BB962C8B-B14F-4D97-AF65-F5344CB8AC3E}">
        <p14:creationId xmlns:p14="http://schemas.microsoft.com/office/powerpoint/2010/main" val="956559178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833</TotalTime>
  <Words>265</Words>
  <Application>Microsoft Office PowerPoint</Application>
  <PresentationFormat>Široki zaslon</PresentationFormat>
  <Paragraphs>39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2" baseType="lpstr">
      <vt:lpstr>Arial</vt:lpstr>
      <vt:lpstr>Calibri</vt:lpstr>
      <vt:lpstr>BootcampIT-template</vt:lpstr>
      <vt:lpstr>Programiranje</vt:lpstr>
      <vt:lpstr>Polja</vt:lpstr>
      <vt:lpstr>Polja</vt:lpstr>
      <vt:lpstr>Polja</vt:lpstr>
      <vt:lpstr>Zadaci</vt:lpstr>
      <vt:lpstr>Vector</vt:lpstr>
      <vt:lpstr>List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52</cp:revision>
  <dcterms:created xsi:type="dcterms:W3CDTF">2017-02-02T13:28:33Z</dcterms:created>
  <dcterms:modified xsi:type="dcterms:W3CDTF">2018-11-30T11:14:58Z</dcterms:modified>
</cp:coreProperties>
</file>