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65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301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13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83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9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214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2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2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043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3288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328818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49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6787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2594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/>
              <a:t>Programiranje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err="1" smtClean="0">
                <a:solidFill>
                  <a:schemeClr val="tx1"/>
                </a:solidFill>
              </a:rPr>
              <a:t>Multidimenzionalna</a:t>
            </a:r>
            <a:r>
              <a:rPr lang="hr-HR" dirty="0" smtClean="0">
                <a:solidFill>
                  <a:schemeClr val="tx1"/>
                </a:solidFill>
              </a:rPr>
              <a:t> polja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Multidimenzionalna</a:t>
            </a:r>
            <a:r>
              <a:rPr lang="hr-HR" dirty="0" smtClean="0"/>
              <a:t> polja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r-HR" dirty="0" err="1" smtClean="0"/>
              <a:t>multidimenzionalna</a:t>
            </a:r>
            <a:r>
              <a:rPr lang="hr-HR" dirty="0" smtClean="0"/>
              <a:t> ili višedimenzionalna polja (2D, 3D, itd.) su polja u kojima svaki element jednog polja sadrži cijelo drugo polje.</a:t>
            </a:r>
          </a:p>
          <a:p>
            <a:pPr algn="just"/>
            <a:r>
              <a:rPr lang="hr-HR" dirty="0" smtClean="0"/>
              <a:t>npr. 2D polje je tablica množenja do 100, svaki redak od 1 do 10 ima 10 polja (stupaca) s brojevima od 1 do 10 gdje se spremaju umnošci brojeva od 1 do 10 po retku i stupcu (npr. 3 x 7, 6 x 2…)</a:t>
            </a:r>
          </a:p>
          <a:p>
            <a:pPr algn="just"/>
            <a:r>
              <a:rPr lang="hr-HR" dirty="0" smtClean="0"/>
              <a:t>takva polja deklariramo pomoću 2 ili više ograničenja veličine (dimenzije)</a:t>
            </a:r>
            <a:endParaRPr lang="hr-HR" dirty="0"/>
          </a:p>
          <a:p>
            <a:pPr marL="457200" lvl="1" indent="0" algn="just">
              <a:buNone/>
            </a:pPr>
            <a:r>
              <a:rPr lang="hr-HR" i="1" dirty="0" err="1"/>
              <a:t>int</a:t>
            </a:r>
            <a:r>
              <a:rPr lang="hr-HR" i="1" dirty="0"/>
              <a:t> polje[10][10];</a:t>
            </a:r>
          </a:p>
          <a:p>
            <a:pPr algn="just"/>
            <a:r>
              <a:rPr lang="hr-HR" dirty="0" smtClean="0"/>
              <a:t>Takvom polju pristupamo koristeći se indeksima za redak i stupac (ili za dimenziju – ovisno o tome koliko dimenzija polje ima)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955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Multidimenzionalna</a:t>
            </a:r>
            <a:r>
              <a:rPr lang="hr-HR" dirty="0" smtClean="0"/>
              <a:t> polja</a:t>
            </a:r>
            <a:endParaRPr lang="hr-HR" dirty="0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700" y="1600200"/>
            <a:ext cx="10422528" cy="43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Napravite program koji će spremiti tablicu množenja u polje i ispisati ju u obliku tablice (koristite </a:t>
            </a:r>
            <a:r>
              <a:rPr lang="hr-HR" dirty="0" err="1" smtClean="0"/>
              <a:t>tab</a:t>
            </a:r>
            <a:r>
              <a:rPr lang="hr-HR" dirty="0" smtClean="0"/>
              <a:t> za razmak između pojedinih vrijednosti).</a:t>
            </a:r>
          </a:p>
          <a:p>
            <a:r>
              <a:rPr lang="hr-HR" dirty="0" smtClean="0"/>
              <a:t>Napišite program koji će vrijednosti u prethodnoj tablici pomnožiti s 3 pa ih ispisati.</a:t>
            </a:r>
          </a:p>
          <a:p>
            <a:r>
              <a:rPr lang="hr-HR" dirty="0" smtClean="0"/>
              <a:t>Napišite program koji će korisniku omogućavati unos </a:t>
            </a:r>
            <a:r>
              <a:rPr lang="hr-HR" dirty="0" smtClean="0"/>
              <a:t>elemenata u 3D </a:t>
            </a:r>
            <a:r>
              <a:rPr lang="hr-HR" dirty="0" smtClean="0"/>
              <a:t>tablicu</a:t>
            </a:r>
            <a:r>
              <a:rPr lang="hr-HR" dirty="0" smtClean="0"/>
              <a:t>. Ispis neka bude u obliku </a:t>
            </a:r>
            <a:r>
              <a:rPr lang="hr-HR" smtClean="0"/>
              <a:t>– Element[i][j][k] = x</a:t>
            </a:r>
            <a:endParaRPr lang="hr-HR" dirty="0" smtClean="0"/>
          </a:p>
          <a:p>
            <a:r>
              <a:rPr lang="hr-HR" dirty="0" smtClean="0"/>
              <a:t>Napišite program za unos 2D polja i popunite ga znakovima „O”. Nakon toga izmijenite i ispišite polje tako da na obje dijagonale budu znakovi „X” (nemojte ručno unositi „X”-ove).</a:t>
            </a:r>
          </a:p>
          <a:p>
            <a:r>
              <a:rPr lang="hr-HR" dirty="0" smtClean="0"/>
              <a:t>Napišite program koji će omogućiti unos vrijednosti u </a:t>
            </a:r>
            <a:r>
              <a:rPr lang="hr-HR" dirty="0" err="1" smtClean="0"/>
              <a:t>multidimenzionalni</a:t>
            </a:r>
            <a:r>
              <a:rPr lang="hr-HR" dirty="0" smtClean="0"/>
              <a:t> vektor (2D, zatim 3D).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475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65916"/>
            <a:ext cx="12192000" cy="9022080"/>
          </a:xfrm>
        </p:spPr>
      </p:pic>
    </p:spTree>
    <p:extLst>
      <p:ext uri="{BB962C8B-B14F-4D97-AF65-F5344CB8AC3E}">
        <p14:creationId xmlns:p14="http://schemas.microsoft.com/office/powerpoint/2010/main" val="25683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744</TotalTime>
  <Words>243</Words>
  <Application>Microsoft Office PowerPoint</Application>
  <PresentationFormat>Široki zaslon</PresentationFormat>
  <Paragraphs>15</Paragraphs>
  <Slides>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5</vt:i4>
      </vt:variant>
    </vt:vector>
  </HeadingPairs>
  <TitlesOfParts>
    <vt:vector size="8" baseType="lpstr">
      <vt:lpstr>Arial</vt:lpstr>
      <vt:lpstr>Calibri</vt:lpstr>
      <vt:lpstr>BootcampIT-template</vt:lpstr>
      <vt:lpstr>Programiranje</vt:lpstr>
      <vt:lpstr>Multidimenzionalna polja</vt:lpstr>
      <vt:lpstr>Multidimenzionalna polja</vt:lpstr>
      <vt:lpstr>Zadaci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(C++)</dc:title>
  <dc:creator>Ivan Mušanović</dc:creator>
  <cp:lastModifiedBy>Ivan Mušanović</cp:lastModifiedBy>
  <cp:revision>56</cp:revision>
  <dcterms:created xsi:type="dcterms:W3CDTF">2017-02-02T13:28:33Z</dcterms:created>
  <dcterms:modified xsi:type="dcterms:W3CDTF">2018-12-03T09:02:32Z</dcterms:modified>
</cp:coreProperties>
</file>