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1608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98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038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7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3470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067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945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70517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85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971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2077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Programiranje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Funkcije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8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Funkcija je skupina naredbi koje se mogu pozvati u nekom drugom dijelu koda. Pišu se izvan funkcije </a:t>
            </a:r>
            <a:r>
              <a:rPr lang="hr-HR" i="1" dirty="0" err="1" smtClean="0"/>
              <a:t>main</a:t>
            </a:r>
            <a:r>
              <a:rPr lang="hr-HR" i="1" dirty="0" smtClean="0"/>
              <a:t>,</a:t>
            </a:r>
            <a:r>
              <a:rPr lang="hr-HR" dirty="0" smtClean="0"/>
              <a:t> a pozivaju se unutar nje ili drugih funkcija.</a:t>
            </a:r>
          </a:p>
          <a:p>
            <a:r>
              <a:rPr lang="hr-HR" dirty="0" smtClean="0"/>
              <a:t>Ukoliko želimo koristiti neku funkciju unutar neke druge funkcije, onda ta funkcija mora biti u kodu napisana ranije od funkcije u kojoj je pozvana, ili njena deklaracija mora biti navedena na vrhu.</a:t>
            </a:r>
          </a:p>
          <a:p>
            <a:r>
              <a:rPr lang="hr-HR" dirty="0" smtClean="0"/>
              <a:t>Prednosti korištenja funkcija su:</a:t>
            </a:r>
          </a:p>
          <a:p>
            <a:pPr lvl="1"/>
            <a:r>
              <a:rPr lang="hr-HR" dirty="0"/>
              <a:t>n</a:t>
            </a:r>
            <a:r>
              <a:rPr lang="hr-HR" dirty="0" smtClean="0"/>
              <a:t>ema nepotrebnog ponavljanja istog koda</a:t>
            </a:r>
          </a:p>
          <a:p>
            <a:pPr lvl="1"/>
            <a:r>
              <a:rPr lang="hr-HR" dirty="0" smtClean="0"/>
              <a:t>ispravljanje grašaka i izmjene u kodu su puno jednostavnije</a:t>
            </a:r>
          </a:p>
          <a:p>
            <a:pPr lvl="1"/>
            <a:r>
              <a:rPr lang="hr-HR" dirty="0"/>
              <a:t>k</a:t>
            </a:r>
            <a:r>
              <a:rPr lang="hr-HR" dirty="0" smtClean="0"/>
              <a:t>od je pregledniji</a:t>
            </a:r>
          </a:p>
          <a:p>
            <a:pPr lvl="1"/>
            <a:r>
              <a:rPr lang="hr-HR" dirty="0"/>
              <a:t>o</a:t>
            </a:r>
            <a:r>
              <a:rPr lang="hr-HR" dirty="0" smtClean="0"/>
              <a:t>mogućava top-</a:t>
            </a:r>
            <a:r>
              <a:rPr lang="hr-HR" dirty="0" err="1" smtClean="0"/>
              <a:t>down</a:t>
            </a:r>
            <a:r>
              <a:rPr lang="hr-HR" dirty="0" smtClean="0"/>
              <a:t> metodu programiranja</a:t>
            </a:r>
          </a:p>
          <a:p>
            <a:pPr lvl="1"/>
            <a:r>
              <a:rPr lang="hr-HR" dirty="0"/>
              <a:t>s</a:t>
            </a:r>
            <a:r>
              <a:rPr lang="hr-HR" dirty="0" smtClean="0"/>
              <a:t>učelje prema ostatku programa je jednostavno</a:t>
            </a:r>
          </a:p>
        </p:txBody>
      </p:sp>
    </p:spTree>
    <p:extLst>
      <p:ext uri="{BB962C8B-B14F-4D97-AF65-F5344CB8AC3E}">
        <p14:creationId xmlns:p14="http://schemas.microsoft.com/office/powerpoint/2010/main" val="292355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Funkcija bez povratne vrijednosti (procedure):</a:t>
            </a:r>
          </a:p>
          <a:p>
            <a:pPr lvl="1"/>
            <a:r>
              <a:rPr lang="hr-HR" dirty="0"/>
              <a:t>n</a:t>
            </a:r>
            <a:r>
              <a:rPr lang="hr-HR" dirty="0" smtClean="0"/>
              <a:t>e vraća nikakvu vrijednost pozivatelju</a:t>
            </a:r>
          </a:p>
          <a:p>
            <a:pPr lvl="1"/>
            <a:r>
              <a:rPr lang="hr-HR" dirty="0"/>
              <a:t>p</a:t>
            </a:r>
            <a:r>
              <a:rPr lang="hr-HR" dirty="0" smtClean="0"/>
              <a:t>ovratni tip se postavlja na </a:t>
            </a:r>
            <a:r>
              <a:rPr lang="hr-HR" i="1" dirty="0" err="1" smtClean="0"/>
              <a:t>void</a:t>
            </a:r>
            <a:endParaRPr lang="hr-HR" dirty="0" smtClean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20" y="3674101"/>
            <a:ext cx="5498519" cy="12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4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i="1" dirty="0" err="1" smtClean="0"/>
              <a:t>povratni_tip</a:t>
            </a:r>
            <a:r>
              <a:rPr lang="hr-HR" dirty="0" smtClean="0"/>
              <a:t> naziv</a:t>
            </a:r>
            <a:r>
              <a:rPr lang="hr-HR" i="1" dirty="0" smtClean="0"/>
              <a:t>(tip parametar1, tip parametar2){</a:t>
            </a:r>
          </a:p>
          <a:p>
            <a:pPr marL="0" indent="0">
              <a:buNone/>
            </a:pPr>
            <a:r>
              <a:rPr lang="hr-HR" dirty="0" smtClean="0"/>
              <a:t>	naredbe koje se trebaju izvršiti;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i="1" dirty="0" err="1" smtClean="0"/>
              <a:t>return</a:t>
            </a:r>
            <a:r>
              <a:rPr lang="hr-HR" dirty="0" smtClean="0"/>
              <a:t> varijabla ili izraz;	//sve funkcije koje imaju povratni tip 						moraju vratiti neku vrijednost</a:t>
            </a:r>
            <a:endParaRPr lang="hr-HR" dirty="0"/>
          </a:p>
          <a:p>
            <a:pPr marL="0" indent="0">
              <a:buNone/>
            </a:pPr>
            <a:r>
              <a:rPr lang="hr-HR" dirty="0" smtClean="0"/>
              <a:t>}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02" y="4061653"/>
            <a:ext cx="4935723" cy="21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9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r-HR" dirty="0" smtClean="0"/>
              <a:t>Parametri su vrijednosti koje prosljeđujemo funkciji kako bi se unutar nje s tim vrijednostima izvršila neka operacija te se vratila povratna vrijednost.</a:t>
            </a:r>
          </a:p>
          <a:p>
            <a:pPr marL="0" indent="0" algn="just">
              <a:buNone/>
            </a:pPr>
            <a:endParaRPr lang="hr-HR" dirty="0" smtClean="0"/>
          </a:p>
          <a:p>
            <a:pPr marL="0" indent="0" algn="just">
              <a:buNone/>
            </a:pPr>
            <a:endParaRPr lang="hr-HR" dirty="0"/>
          </a:p>
          <a:p>
            <a:pPr marL="0" indent="0" algn="just">
              <a:buNone/>
            </a:pPr>
            <a:endParaRPr lang="hr-HR" dirty="0" smtClean="0"/>
          </a:p>
          <a:p>
            <a:pPr marL="0" indent="0" algn="just">
              <a:buNone/>
            </a:pPr>
            <a:r>
              <a:rPr lang="hr-HR" dirty="0" smtClean="0"/>
              <a:t>Npr. ukoliko ne bi koristili funkciju svaki put bi morali ponovo zbrajati neka 2 broja, </a:t>
            </a:r>
            <a:r>
              <a:rPr lang="hr-HR" dirty="0"/>
              <a:t>n</a:t>
            </a:r>
            <a:r>
              <a:rPr lang="hr-HR" dirty="0" smtClean="0"/>
              <a:t>o koristeći ju pribrojnike joj prosljeđujemo kao parametre (</a:t>
            </a:r>
            <a:r>
              <a:rPr lang="hr-HR" dirty="0" err="1" smtClean="0"/>
              <a:t>int</a:t>
            </a:r>
            <a:r>
              <a:rPr lang="hr-HR" dirty="0" smtClean="0"/>
              <a:t> x, </a:t>
            </a:r>
            <a:r>
              <a:rPr lang="hr-HR" dirty="0" err="1" smtClean="0"/>
              <a:t>int</a:t>
            </a:r>
            <a:r>
              <a:rPr lang="hr-HR" dirty="0" smtClean="0"/>
              <a:t> y), a funkcija vraća vrijednost zbroja ta 2 parametra.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920" y="2799523"/>
            <a:ext cx="3244402" cy="13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6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Parametri se mogu proslijediti i po referenci ili pokazivačima, </a:t>
            </a:r>
            <a:r>
              <a:rPr lang="hr-HR" dirty="0" err="1" smtClean="0"/>
              <a:t>npr</a:t>
            </a:r>
            <a:r>
              <a:rPr lang="hr-HR" dirty="0" smtClean="0"/>
              <a:t>: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50" y="2430216"/>
            <a:ext cx="3387167" cy="1656498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32" y="2430216"/>
            <a:ext cx="3430976" cy="1367592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442" y="4926155"/>
            <a:ext cx="4139755" cy="1774181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624" y="2455974"/>
            <a:ext cx="3817365" cy="1367592"/>
          </a:xfrm>
          <a:prstGeom prst="rect">
            <a:avLst/>
          </a:prstGeom>
        </p:spPr>
      </p:pic>
      <p:sp>
        <p:nvSpPr>
          <p:cNvPr id="8" name="TekstniOkvir 7"/>
          <p:cNvSpPr txBox="1"/>
          <p:nvPr/>
        </p:nvSpPr>
        <p:spPr>
          <a:xfrm>
            <a:off x="838200" y="4456910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Rezultat: 1 2</a:t>
            </a:r>
          </a:p>
        </p:txBody>
      </p:sp>
      <p:sp>
        <p:nvSpPr>
          <p:cNvPr id="9" name="TekstniOkvir 8"/>
          <p:cNvSpPr txBox="1"/>
          <p:nvPr/>
        </p:nvSpPr>
        <p:spPr>
          <a:xfrm>
            <a:off x="4244832" y="4462318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Rezultat: 2 1</a:t>
            </a:r>
          </a:p>
        </p:txBody>
      </p:sp>
      <p:sp>
        <p:nvSpPr>
          <p:cNvPr id="10" name="TekstniOkvir 9"/>
          <p:cNvSpPr txBox="1"/>
          <p:nvPr/>
        </p:nvSpPr>
        <p:spPr>
          <a:xfrm>
            <a:off x="7928624" y="4462318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Rezultat: 2 1</a:t>
            </a:r>
          </a:p>
        </p:txBody>
      </p:sp>
    </p:spTree>
    <p:extLst>
      <p:ext uri="{BB962C8B-B14F-4D97-AF65-F5344CB8AC3E}">
        <p14:creationId xmlns:p14="http://schemas.microsoft.com/office/powerpoint/2010/main" val="215592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program (u funkciji) koji će ispisati tekst pjesme 99 </a:t>
            </a:r>
            <a:r>
              <a:rPr lang="hr-HR" dirty="0" err="1" smtClean="0"/>
              <a:t>bottles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beer</a:t>
            </a:r>
            <a:r>
              <a:rPr lang="hr-HR" dirty="0" smtClean="0"/>
              <a:t> on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wall</a:t>
            </a:r>
            <a:r>
              <a:rPr lang="hr-H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program (u funkciji) koji će zbrajati brojeve jednog za drugim kako ih korisnik bude upisivao i ispisivati njihov zbroj (dok korisnik ne unese 0).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program (u funkciji) koji će od korisnika tražiti da unese lozinku (</a:t>
            </a:r>
            <a:r>
              <a:rPr lang="hr-HR" dirty="0" err="1" smtClean="0"/>
              <a:t>max</a:t>
            </a:r>
            <a:r>
              <a:rPr lang="hr-HR" dirty="0" smtClean="0"/>
              <a:t>. 3 puta)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program (u funkciji) koji će ispisivati tablicu množenja.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program (u funkciji) koji će ispisati izbornik s prethodnim programima.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program (u funkciji) koji će biti jednostavan kalkulator - svaka operacija neka bude zasebna funkcija. Ubaci i ovaj program u izbornik.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program koji će u </a:t>
            </a:r>
            <a:r>
              <a:rPr lang="hr-HR" dirty="0" err="1" smtClean="0"/>
              <a:t>main</a:t>
            </a:r>
            <a:r>
              <a:rPr lang="hr-HR" dirty="0" smtClean="0"/>
              <a:t>() deklarirati i inicijalizirati 2 varijable, a unutar funkcije će korisnik unijeti nove vrijednosti u njih. U </a:t>
            </a:r>
            <a:r>
              <a:rPr lang="hr-HR" dirty="0" err="1" smtClean="0"/>
              <a:t>main</a:t>
            </a:r>
            <a:r>
              <a:rPr lang="hr-HR" dirty="0" smtClean="0"/>
              <a:t>() nakon pozivanja funkcije treba ispisati vrijednosti varijabli.</a:t>
            </a:r>
          </a:p>
        </p:txBody>
      </p:sp>
    </p:spTree>
    <p:extLst>
      <p:ext uri="{BB962C8B-B14F-4D97-AF65-F5344CB8AC3E}">
        <p14:creationId xmlns:p14="http://schemas.microsoft.com/office/powerpoint/2010/main" val="217905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698182"/>
          </a:xfrm>
        </p:spPr>
      </p:pic>
    </p:spTree>
    <p:extLst>
      <p:ext uri="{BB962C8B-B14F-4D97-AF65-F5344CB8AC3E}">
        <p14:creationId xmlns:p14="http://schemas.microsoft.com/office/powerpoint/2010/main" val="23962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245</TotalTime>
  <Words>372</Words>
  <Application>Microsoft Office PowerPoint</Application>
  <PresentationFormat>Široki zaslon</PresentationFormat>
  <Paragraphs>39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1" baseType="lpstr">
      <vt:lpstr>Arial</vt:lpstr>
      <vt:lpstr>Calibri</vt:lpstr>
      <vt:lpstr>BootcampIT-template</vt:lpstr>
      <vt:lpstr>Programiranje</vt:lpstr>
      <vt:lpstr>Funkcije</vt:lpstr>
      <vt:lpstr>Funkcije</vt:lpstr>
      <vt:lpstr>Funkcije</vt:lpstr>
      <vt:lpstr>Funkcije</vt:lpstr>
      <vt:lpstr>Funkcije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</dc:title>
  <dc:creator>Ivan Mušanović</dc:creator>
  <cp:lastModifiedBy>Ivan Mušanović</cp:lastModifiedBy>
  <cp:revision>29</cp:revision>
  <dcterms:created xsi:type="dcterms:W3CDTF">2017-02-03T13:03:20Z</dcterms:created>
  <dcterms:modified xsi:type="dcterms:W3CDTF">2018-12-03T12:19:30Z</dcterms:modified>
</cp:coreProperties>
</file>