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3" r:id="rId4"/>
    <p:sldId id="264" r:id="rId5"/>
    <p:sldId id="262" r:id="rId6"/>
    <p:sldId id="265" r:id="rId7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84" y="7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3568700" y="3657599"/>
            <a:ext cx="8445500" cy="1681163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hr-HR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3568700" y="5488940"/>
            <a:ext cx="8445500" cy="1165859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AAC81E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 smtClean="0"/>
              <a:t>Uredite stil podnaslova matrice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816088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ka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2989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30388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ilagođeni izgl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ka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3670300" y="2222500"/>
            <a:ext cx="8178800" cy="10033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hr-HR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550" y="4854446"/>
            <a:ext cx="4739650" cy="1594107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252"/>
          <a:stretch/>
        </p:blipFill>
        <p:spPr>
          <a:xfrm>
            <a:off x="292100" y="3776430"/>
            <a:ext cx="2730500" cy="721445"/>
          </a:xfrm>
          <a:prstGeom prst="rect">
            <a:avLst/>
          </a:prstGeom>
        </p:spPr>
      </p:pic>
      <p:pic>
        <p:nvPicPr>
          <p:cNvPr id="6" name="Slika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9" r="29353"/>
          <a:stretch/>
        </p:blipFill>
        <p:spPr>
          <a:xfrm>
            <a:off x="424175" y="4500330"/>
            <a:ext cx="2159000" cy="721445"/>
          </a:xfrm>
          <a:prstGeom prst="rect">
            <a:avLst/>
          </a:prstGeom>
        </p:spPr>
      </p:pic>
      <p:pic>
        <p:nvPicPr>
          <p:cNvPr id="7" name="Slika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06" r="13854"/>
          <a:stretch/>
        </p:blipFill>
        <p:spPr>
          <a:xfrm>
            <a:off x="436875" y="5198830"/>
            <a:ext cx="1130300" cy="72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071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3568700" y="3657599"/>
            <a:ext cx="8445500" cy="1681163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hr-HR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3568700" y="5488940"/>
            <a:ext cx="8445500" cy="1165859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D9FF2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 smtClean="0"/>
              <a:t>Uredite stil podnaslova matrice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734704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3568700" y="3657599"/>
            <a:ext cx="8445500" cy="812801"/>
          </a:xfrm>
        </p:spPr>
        <p:txBody>
          <a:bodyPr anchor="b">
            <a:no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hr-HR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3568700" y="4612641"/>
            <a:ext cx="8445500" cy="467360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AAC81E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 smtClean="0"/>
              <a:t>Uredite stil podnaslova matrice</a:t>
            </a:r>
            <a:endParaRPr lang="hr-HR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625" y="5080001"/>
            <a:ext cx="4739650" cy="159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420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575" y="4765546"/>
            <a:ext cx="4739650" cy="1594107"/>
          </a:xfrm>
          <a:prstGeom prst="rect">
            <a:avLst/>
          </a:prstGeom>
        </p:spPr>
      </p:pic>
      <p:pic>
        <p:nvPicPr>
          <p:cNvPr id="6" name="Slika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54"/>
          <a:stretch/>
        </p:blipFill>
        <p:spPr>
          <a:xfrm>
            <a:off x="4737100" y="3969976"/>
            <a:ext cx="6070600" cy="72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659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10671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49452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308100" y="1709739"/>
            <a:ext cx="10337800" cy="1566862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1308100" y="3581401"/>
            <a:ext cx="10337800" cy="2508250"/>
          </a:xfrm>
        </p:spPr>
        <p:txBody>
          <a:bodyPr/>
          <a:lstStyle>
            <a:lvl1pPr marL="0" indent="0">
              <a:buNone/>
              <a:defRPr sz="2400">
                <a:solidFill>
                  <a:srgbClr val="AAC81E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</p:spTree>
    <p:extLst>
      <p:ext uri="{BB962C8B-B14F-4D97-AF65-F5344CB8AC3E}">
        <p14:creationId xmlns:p14="http://schemas.microsoft.com/office/powerpoint/2010/main" val="3705172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1282700" y="1825624"/>
            <a:ext cx="5232400" cy="4676775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6616700" y="1825624"/>
            <a:ext cx="5232400" cy="4676775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48507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257301" y="365125"/>
            <a:ext cx="10477499" cy="1325563"/>
          </a:xfrm>
        </p:spPr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1257300" y="1681163"/>
            <a:ext cx="511782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1257300" y="2505074"/>
            <a:ext cx="5117828" cy="3921125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6591768" y="1681163"/>
            <a:ext cx="51430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6591768" y="2505074"/>
            <a:ext cx="5143032" cy="3921125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09718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1282700" y="365125"/>
            <a:ext cx="10566400" cy="1235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dirty="0" smtClean="0"/>
              <a:t>Uredite stil naslova matrice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1282700" y="1765300"/>
            <a:ext cx="10566400" cy="4724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dirty="0" smtClean="0"/>
              <a:t>Uredite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62077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AAC81E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smtClean="0"/>
              <a:t>Programiranje</a:t>
            </a:r>
            <a:endParaRPr lang="hr-HR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 smtClean="0">
                <a:solidFill>
                  <a:schemeClr val="tx1"/>
                </a:solidFill>
              </a:rPr>
              <a:t>File IO</a:t>
            </a:r>
            <a:endParaRPr lang="hr-H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386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File IO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Čitanje iz datoteka i pisanje u datoteke</a:t>
            </a:r>
          </a:p>
          <a:p>
            <a:r>
              <a:rPr lang="hr-HR" dirty="0" smtClean="0"/>
              <a:t>Koristi se </a:t>
            </a:r>
            <a:r>
              <a:rPr lang="hr-HR" dirty="0" err="1" smtClean="0"/>
              <a:t>header</a:t>
            </a:r>
            <a:r>
              <a:rPr lang="hr-HR" dirty="0" smtClean="0"/>
              <a:t> </a:t>
            </a:r>
            <a:r>
              <a:rPr lang="hr-HR" i="1" dirty="0" smtClean="0"/>
              <a:t>&lt;</a:t>
            </a:r>
            <a:r>
              <a:rPr lang="hr-HR" i="1" dirty="0" err="1" smtClean="0"/>
              <a:t>fstream</a:t>
            </a:r>
            <a:r>
              <a:rPr lang="hr-HR" i="1" dirty="0" smtClean="0"/>
              <a:t>&gt;</a:t>
            </a:r>
          </a:p>
          <a:p>
            <a:r>
              <a:rPr lang="hr-HR" dirty="0" smtClean="0"/>
              <a:t>Stvaramo objekt klase </a:t>
            </a:r>
            <a:r>
              <a:rPr lang="hr-HR" i="1" dirty="0" err="1" smtClean="0"/>
              <a:t>ofstream</a:t>
            </a:r>
            <a:r>
              <a:rPr lang="hr-HR" dirty="0" smtClean="0"/>
              <a:t> za pisanje u datoteke i </a:t>
            </a:r>
            <a:r>
              <a:rPr lang="hr-HR" i="1" dirty="0" err="1" smtClean="0"/>
              <a:t>ifstream</a:t>
            </a:r>
            <a:r>
              <a:rPr lang="hr-HR" dirty="0" smtClean="0"/>
              <a:t> za čitanje iz datoteka</a:t>
            </a:r>
          </a:p>
        </p:txBody>
      </p:sp>
    </p:spTree>
    <p:extLst>
      <p:ext uri="{BB962C8B-B14F-4D97-AF65-F5344CB8AC3E}">
        <p14:creationId xmlns:p14="http://schemas.microsoft.com/office/powerpoint/2010/main" val="2923558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File IO</a:t>
            </a:r>
            <a:endParaRPr lang="hr-HR" dirty="0"/>
          </a:p>
        </p:txBody>
      </p:sp>
      <p:pic>
        <p:nvPicPr>
          <p:cNvPr id="5" name="Rezervirano mjesto sadržaja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2700" y="1600200"/>
            <a:ext cx="10265258" cy="442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955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File IO</a:t>
            </a:r>
            <a:endParaRPr lang="hr-HR" dirty="0"/>
          </a:p>
        </p:txBody>
      </p:sp>
      <p:pic>
        <p:nvPicPr>
          <p:cNvPr id="4" name="Rezervirano mjesto sadržaja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2700" y="1600199"/>
            <a:ext cx="7436297" cy="478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372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Zadaci</a:t>
            </a:r>
            <a:endParaRPr lang="hr-HR" dirty="0"/>
          </a:p>
        </p:txBody>
      </p:sp>
      <p:sp>
        <p:nvSpPr>
          <p:cNvPr id="5" name="Rezervirano mjesto sadržaja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dirty="0" smtClean="0"/>
              <a:t>Napiši </a:t>
            </a:r>
            <a:r>
              <a:rPr lang="pl-PL" dirty="0"/>
              <a:t>program koji će u datoteku </a:t>
            </a:r>
            <a:r>
              <a:rPr lang="pl-PL" dirty="0" smtClean="0"/>
              <a:t>spremati i čitati </a:t>
            </a:r>
            <a:r>
              <a:rPr lang="pl-PL" dirty="0"/>
              <a:t>brojeve od 0 do onog broja </a:t>
            </a:r>
            <a:r>
              <a:rPr lang="pl-PL" dirty="0" smtClean="0"/>
              <a:t>kojeg </a:t>
            </a:r>
            <a:r>
              <a:rPr lang="hr-HR" dirty="0" smtClean="0"/>
              <a:t>korisnik </a:t>
            </a:r>
            <a:r>
              <a:rPr lang="hr-HR" dirty="0"/>
              <a:t>unese (svaki puta neka se </a:t>
            </a:r>
            <a:r>
              <a:rPr lang="hr-HR" dirty="0" smtClean="0"/>
              <a:t>datoteka "pregazi</a:t>
            </a:r>
            <a:r>
              <a:rPr lang="hr-HR" dirty="0"/>
              <a:t>" novim </a:t>
            </a:r>
            <a:r>
              <a:rPr lang="hr-HR" dirty="0" smtClean="0"/>
              <a:t>brojevima).</a:t>
            </a:r>
            <a:endParaRPr lang="hr-HR" dirty="0"/>
          </a:p>
          <a:p>
            <a:pPr marL="0" indent="0">
              <a:buNone/>
            </a:pPr>
            <a:endParaRPr lang="hr-HR" dirty="0"/>
          </a:p>
          <a:p>
            <a:pPr marL="0" indent="0">
              <a:buNone/>
            </a:pPr>
            <a:r>
              <a:rPr lang="hr-HR" dirty="0" smtClean="0"/>
              <a:t>Napravi program u </a:t>
            </a:r>
            <a:r>
              <a:rPr lang="hr-HR" dirty="0"/>
              <a:t>kojemu će igrači </a:t>
            </a:r>
            <a:r>
              <a:rPr lang="hr-HR" dirty="0" smtClean="0"/>
              <a:t>bacati </a:t>
            </a:r>
            <a:r>
              <a:rPr lang="fi-FI" dirty="0" smtClean="0"/>
              <a:t>kockicu</a:t>
            </a:r>
            <a:r>
              <a:rPr lang="fi-FI" dirty="0"/>
              <a:t>. Nakon svakog bacanja neka se </a:t>
            </a:r>
            <a:r>
              <a:rPr lang="fi-FI" dirty="0" smtClean="0"/>
              <a:t>ispi</a:t>
            </a:r>
            <a:r>
              <a:rPr lang="hr-HR" dirty="0" smtClean="0"/>
              <a:t>š</a:t>
            </a:r>
            <a:r>
              <a:rPr lang="fi-FI" dirty="0" smtClean="0"/>
              <a:t>e</a:t>
            </a:r>
            <a:r>
              <a:rPr lang="hr-HR" dirty="0" smtClean="0"/>
              <a:t> </a:t>
            </a:r>
            <a:r>
              <a:rPr lang="pl-PL" dirty="0" smtClean="0"/>
              <a:t>tko </a:t>
            </a:r>
            <a:r>
              <a:rPr lang="pl-PL" dirty="0"/>
              <a:t>je pobjednik te neka se brojevi na </a:t>
            </a:r>
            <a:r>
              <a:rPr lang="pl-PL" dirty="0" smtClean="0"/>
              <a:t>kockici i </a:t>
            </a:r>
            <a:r>
              <a:rPr lang="pl-PL" dirty="0"/>
              <a:t>ime </a:t>
            </a:r>
            <a:r>
              <a:rPr lang="pl-PL" dirty="0" smtClean="0"/>
              <a:t>igrača spreme </a:t>
            </a:r>
            <a:r>
              <a:rPr lang="pl-PL" dirty="0"/>
              <a:t>u datoteku.</a:t>
            </a:r>
          </a:p>
          <a:p>
            <a:pPr marL="0" indent="0">
              <a:buNone/>
            </a:pPr>
            <a:endParaRPr lang="hr-HR" dirty="0"/>
          </a:p>
          <a:p>
            <a:pPr marL="0" indent="0">
              <a:buNone/>
            </a:pPr>
            <a:r>
              <a:rPr lang="hr-HR" dirty="0" smtClean="0"/>
              <a:t>Napiši </a:t>
            </a:r>
            <a:r>
              <a:rPr lang="hr-HR" dirty="0"/>
              <a:t>program koji će korisniku </a:t>
            </a:r>
            <a:r>
              <a:rPr lang="hr-HR" dirty="0" smtClean="0"/>
              <a:t>prikazati </a:t>
            </a:r>
            <a:r>
              <a:rPr lang="pl-PL" dirty="0" smtClean="0"/>
              <a:t>izbornik </a:t>
            </a:r>
            <a:r>
              <a:rPr lang="pl-PL" dirty="0"/>
              <a:t>s mogućnostima </a:t>
            </a:r>
            <a:r>
              <a:rPr lang="pl-PL" dirty="0" smtClean="0"/>
              <a:t>(mora se omogućiti čitanje </a:t>
            </a:r>
            <a:r>
              <a:rPr lang="pl-PL" dirty="0"/>
              <a:t>i </a:t>
            </a:r>
            <a:r>
              <a:rPr lang="pl-PL" dirty="0" smtClean="0"/>
              <a:t>pisanje </a:t>
            </a:r>
            <a:r>
              <a:rPr lang="hr-HR" dirty="0" smtClean="0"/>
              <a:t>u </a:t>
            </a:r>
            <a:r>
              <a:rPr lang="hr-HR" dirty="0"/>
              <a:t>datoteku</a:t>
            </a:r>
            <a:r>
              <a:rPr lang="hr-HR" dirty="0" smtClean="0"/>
              <a:t>):</a:t>
            </a:r>
          </a:p>
          <a:p>
            <a:pPr marL="914400" lvl="1" indent="-457200">
              <a:buFont typeface="+mj-lt"/>
              <a:buAutoNum type="arabicPeriod"/>
            </a:pPr>
            <a:r>
              <a:rPr lang="hr-HR" dirty="0" smtClean="0"/>
              <a:t>Prikaz </a:t>
            </a:r>
            <a:r>
              <a:rPr lang="hr-HR" dirty="0"/>
              <a:t>svih studenata</a:t>
            </a:r>
          </a:p>
          <a:p>
            <a:pPr marL="971550" lvl="1" indent="-514350">
              <a:buFont typeface="+mj-lt"/>
              <a:buAutoNum type="arabicPeriod"/>
            </a:pPr>
            <a:r>
              <a:rPr lang="hr-HR" dirty="0" smtClean="0"/>
              <a:t>Unos </a:t>
            </a:r>
            <a:r>
              <a:rPr lang="hr-HR" dirty="0"/>
              <a:t>novog studenta (</a:t>
            </a:r>
            <a:r>
              <a:rPr lang="hr-HR" dirty="0" err="1"/>
              <a:t>rbr</a:t>
            </a:r>
            <a:r>
              <a:rPr lang="hr-HR" dirty="0"/>
              <a:t>, ime, </a:t>
            </a:r>
            <a:r>
              <a:rPr lang="hr-HR" dirty="0" smtClean="0"/>
              <a:t>prezime prosječna </a:t>
            </a:r>
            <a:r>
              <a:rPr lang="hr-HR" dirty="0"/>
              <a:t>ocjena, broj </a:t>
            </a:r>
            <a:r>
              <a:rPr lang="hr-HR" dirty="0" smtClean="0"/>
              <a:t>položenih </a:t>
            </a:r>
            <a:r>
              <a:rPr lang="hr-HR" dirty="0"/>
              <a:t>ECTS)</a:t>
            </a:r>
          </a:p>
          <a:p>
            <a:pPr marL="971550" lvl="1" indent="-514350">
              <a:buFont typeface="+mj-lt"/>
              <a:buAutoNum type="arabicPeriod"/>
            </a:pPr>
            <a:r>
              <a:rPr lang="hr-HR" dirty="0" smtClean="0"/>
              <a:t>Pretraživanje </a:t>
            </a:r>
            <a:r>
              <a:rPr lang="hr-HR" dirty="0"/>
              <a:t>po </a:t>
            </a:r>
            <a:r>
              <a:rPr lang="hr-HR" dirty="0" err="1"/>
              <a:t>rbr</a:t>
            </a:r>
            <a:endParaRPr lang="hr-HR" dirty="0"/>
          </a:p>
          <a:p>
            <a:pPr marL="971550" lvl="1" indent="-514350">
              <a:buFont typeface="+mj-lt"/>
              <a:buAutoNum type="arabicPeriod"/>
            </a:pPr>
            <a:r>
              <a:rPr lang="hr-HR" dirty="0" smtClean="0"/>
              <a:t>Izračun prosječne </a:t>
            </a:r>
            <a:r>
              <a:rPr lang="hr-HR" dirty="0"/>
              <a:t>ocjene cijele grupe</a:t>
            </a:r>
          </a:p>
        </p:txBody>
      </p:sp>
    </p:spTree>
    <p:extLst>
      <p:ext uri="{BB962C8B-B14F-4D97-AF65-F5344CB8AC3E}">
        <p14:creationId xmlns:p14="http://schemas.microsoft.com/office/powerpoint/2010/main" val="2179058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4" name="Rezervirano mjesto sadržaja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11369"/>
            <a:ext cx="12192000" cy="9144000"/>
          </a:xfrm>
        </p:spPr>
      </p:pic>
    </p:spTree>
    <p:extLst>
      <p:ext uri="{BB962C8B-B14F-4D97-AF65-F5344CB8AC3E}">
        <p14:creationId xmlns:p14="http://schemas.microsoft.com/office/powerpoint/2010/main" val="91079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otcampIT-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BootcampIT-template</Template>
  <TotalTime>292</TotalTime>
  <Words>146</Words>
  <Application>Microsoft Office PowerPoint</Application>
  <PresentationFormat>Široki zaslon</PresentationFormat>
  <Paragraphs>18</Paragraphs>
  <Slides>6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2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6</vt:i4>
      </vt:variant>
    </vt:vector>
  </HeadingPairs>
  <TitlesOfParts>
    <vt:vector size="9" baseType="lpstr">
      <vt:lpstr>Arial</vt:lpstr>
      <vt:lpstr>Calibri</vt:lpstr>
      <vt:lpstr>BootcampIT-template</vt:lpstr>
      <vt:lpstr>Programiranje</vt:lpstr>
      <vt:lpstr>File IO</vt:lpstr>
      <vt:lpstr>File IO</vt:lpstr>
      <vt:lpstr>File IO</vt:lpstr>
      <vt:lpstr>Zadaci</vt:lpstr>
      <vt:lpstr>PowerPointova prezentacija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Programiranje (C++)</dc:title>
  <dc:creator>Ivan Mušanović</dc:creator>
  <cp:lastModifiedBy>Ivan Mušanović</cp:lastModifiedBy>
  <cp:revision>34</cp:revision>
  <dcterms:created xsi:type="dcterms:W3CDTF">2017-02-03T13:03:20Z</dcterms:created>
  <dcterms:modified xsi:type="dcterms:W3CDTF">2018-10-31T11:15:20Z</dcterms:modified>
</cp:coreProperties>
</file>