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1C79B-E4EF-43C7-9A78-32040686EB83}" type="datetimeFigureOut">
              <a:rPr lang="hr-HR" smtClean="0"/>
              <a:t>5.12.2018.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12E0-1601-46A8-BA02-6D867EE3ED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660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212E0-1601-46A8-BA02-6D867EE3ED0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292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3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53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5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2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61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425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3983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850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75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36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>
                <a:solidFill>
                  <a:schemeClr val="tx1"/>
                </a:solidFill>
              </a:rPr>
              <a:t>Headeri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2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Headeri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 smtClean="0"/>
              <a:t>omogućuju razdvajanje programa u više zasebnih datoteka</a:t>
            </a:r>
          </a:p>
          <a:p>
            <a:pPr algn="just"/>
            <a:r>
              <a:rPr lang="hr-HR" dirty="0" smtClean="0"/>
              <a:t>da bi funkciju mogli koristiti unutar druge .</a:t>
            </a:r>
            <a:r>
              <a:rPr lang="hr-HR" dirty="0" err="1" smtClean="0"/>
              <a:t>cpp</a:t>
            </a:r>
            <a:r>
              <a:rPr lang="hr-HR" dirty="0" smtClean="0"/>
              <a:t> datoteke moramo ju deklarirati unutar datoteke u kojoj je želimo koristiti – jako nepraktično</a:t>
            </a:r>
          </a:p>
          <a:p>
            <a:pPr algn="just"/>
            <a:r>
              <a:rPr lang="hr-HR" dirty="0" smtClean="0"/>
              <a:t>operacije.cpp				Headers.cpp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4367213"/>
            <a:ext cx="3752543" cy="101155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52" y="4172386"/>
            <a:ext cx="5134928" cy="17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Headeri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765300"/>
            <a:ext cx="5057140" cy="4724401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dirty="0" err="1" smtClean="0"/>
              <a:t>Headeri</a:t>
            </a:r>
            <a:r>
              <a:rPr lang="hr-HR" dirty="0" smtClean="0"/>
              <a:t>:</a:t>
            </a:r>
          </a:p>
          <a:p>
            <a:pPr lvl="1" algn="just"/>
            <a:r>
              <a:rPr lang="hr-HR" dirty="0" smtClean="0"/>
              <a:t>pomažu kako ne bismo morali pisati deklaracije funkcija u svim datotekama ponovo</a:t>
            </a:r>
          </a:p>
          <a:p>
            <a:pPr lvl="1" algn="just"/>
            <a:r>
              <a:rPr lang="hr-HR" dirty="0" smtClean="0"/>
              <a:t>služi kao mjesto gdje se nalaze deklaracije svih funkcija koje bi nam mogle koristiti</a:t>
            </a:r>
          </a:p>
          <a:p>
            <a:pPr lvl="1" algn="just"/>
            <a:r>
              <a:rPr lang="hr-HR" dirty="0" smtClean="0"/>
              <a:t>naziv im je uobičajeno isti kao i .</a:t>
            </a:r>
            <a:r>
              <a:rPr lang="hr-HR" dirty="0" err="1" smtClean="0"/>
              <a:t>cpp</a:t>
            </a:r>
            <a:r>
              <a:rPr lang="hr-HR" dirty="0" smtClean="0"/>
              <a:t> datoteka koja sadrži definicije funkcija, a nastavak .h</a:t>
            </a:r>
          </a:p>
          <a:p>
            <a:pPr lvl="1" algn="just"/>
            <a:endParaRPr lang="hr-HR" dirty="0"/>
          </a:p>
          <a:p>
            <a:pPr marL="457200" lvl="1" indent="0" algn="just">
              <a:buNone/>
            </a:pPr>
            <a:r>
              <a:rPr lang="hr-HR" dirty="0" smtClean="0"/>
              <a:t> </a:t>
            </a:r>
          </a:p>
          <a:p>
            <a:pPr marL="457200" lvl="1" indent="0" algn="just">
              <a:buNone/>
            </a:pPr>
            <a:r>
              <a:rPr lang="hr-HR" dirty="0"/>
              <a:t> 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2100072"/>
            <a:ext cx="5153359" cy="28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Headeri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umjesto da u programu nekoliko puta deklariramo svaku funkciju koja nam </a:t>
            </a:r>
            <a:r>
              <a:rPr lang="hr-HR" dirty="0" smtClean="0"/>
              <a:t>treba, </a:t>
            </a:r>
            <a:r>
              <a:rPr lang="hr-HR" dirty="0" smtClean="0"/>
              <a:t>koristimo </a:t>
            </a:r>
            <a:r>
              <a:rPr lang="hr-HR" dirty="0" err="1" smtClean="0"/>
              <a:t>header</a:t>
            </a:r>
            <a:r>
              <a:rPr lang="hr-HR" dirty="0" smtClean="0"/>
              <a:t> datoteke koje „ubacujemo” direktivom </a:t>
            </a:r>
            <a:r>
              <a:rPr lang="hr-HR" i="1" dirty="0" smtClean="0"/>
              <a:t>#</a:t>
            </a:r>
            <a:r>
              <a:rPr lang="hr-HR" i="1" dirty="0" err="1" smtClean="0"/>
              <a:t>include</a:t>
            </a:r>
            <a:endParaRPr lang="hr-HR" i="1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r>
              <a:rPr lang="hr-HR" dirty="0" smtClean="0"/>
              <a:t> </a:t>
            </a:r>
          </a:p>
          <a:p>
            <a:pPr marL="0" indent="0">
              <a:buNone/>
            </a:pPr>
            <a:r>
              <a:rPr lang="hr-HR" dirty="0"/>
              <a:t>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3034792" y="3049004"/>
            <a:ext cx="6144778" cy="30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Napiši program kalkulator koji će u odvojenoj .</a:t>
            </a:r>
            <a:r>
              <a:rPr lang="hr-HR" dirty="0" err="1" smtClean="0"/>
              <a:t>cpp</a:t>
            </a:r>
            <a:r>
              <a:rPr lang="hr-HR" dirty="0" smtClean="0"/>
              <a:t> datoteci imati definirane operacije zbrajanja, oduzimanja, množenja i dijeljenja (probaj napisati s i bez korištenja </a:t>
            </a:r>
            <a:r>
              <a:rPr lang="hr-HR" dirty="0" err="1" smtClean="0"/>
              <a:t>header</a:t>
            </a:r>
            <a:r>
              <a:rPr lang="hr-HR" dirty="0" smtClean="0"/>
              <a:t> datoteke)</a:t>
            </a:r>
          </a:p>
          <a:p>
            <a:r>
              <a:rPr lang="hr-HR" dirty="0" smtClean="0"/>
              <a:t>Napišite u posebnu .</a:t>
            </a:r>
            <a:r>
              <a:rPr lang="hr-HR" dirty="0" err="1" smtClean="0"/>
              <a:t>cpp</a:t>
            </a:r>
            <a:r>
              <a:rPr lang="hr-HR" dirty="0" smtClean="0"/>
              <a:t> datoteku 3 funkcije za koje mislite da će vam dobro doći u radu te </a:t>
            </a:r>
            <a:r>
              <a:rPr lang="hr-HR" dirty="0" err="1" smtClean="0"/>
              <a:t>header</a:t>
            </a:r>
            <a:r>
              <a:rPr lang="hr-HR" dirty="0" smtClean="0"/>
              <a:t> datoteku za njih. (Ukoliko budu korisne, skratit ćete si posao ubuduće).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067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8720" cy="6858000"/>
          </a:xfrm>
        </p:spPr>
      </p:pic>
    </p:spTree>
    <p:extLst>
      <p:ext uri="{BB962C8B-B14F-4D97-AF65-F5344CB8AC3E}">
        <p14:creationId xmlns:p14="http://schemas.microsoft.com/office/powerpoint/2010/main" val="34681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67</TotalTime>
  <Words>177</Words>
  <Application>Microsoft Office PowerPoint</Application>
  <PresentationFormat>Široki zaslon</PresentationFormat>
  <Paragraphs>27</Paragraphs>
  <Slides>6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9" baseType="lpstr">
      <vt:lpstr>Arial</vt:lpstr>
      <vt:lpstr>Calibri</vt:lpstr>
      <vt:lpstr>BootcampIT-template</vt:lpstr>
      <vt:lpstr>Programiranje</vt:lpstr>
      <vt:lpstr>Headeri</vt:lpstr>
      <vt:lpstr>Headeri</vt:lpstr>
      <vt:lpstr>Headeri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19</cp:revision>
  <dcterms:created xsi:type="dcterms:W3CDTF">2017-02-21T13:10:34Z</dcterms:created>
  <dcterms:modified xsi:type="dcterms:W3CDTF">2018-12-05T07:53:13Z</dcterms:modified>
</cp:coreProperties>
</file>