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7"/>
  </p:handoutMasterIdLst>
  <p:sldIdLst>
    <p:sldId id="256" r:id="rId2"/>
    <p:sldId id="258" r:id="rId3"/>
    <p:sldId id="269" r:id="rId4"/>
    <p:sldId id="268" r:id="rId5"/>
    <p:sldId id="270" r:id="rId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D513A-9C53-47C8-813B-7408D7BF0DAF}" type="datetimeFigureOut">
              <a:rPr lang="hr-HR" smtClean="0"/>
              <a:t>5.12.2018.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0D92A-32AF-4113-ACC8-E5915815FEB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4672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3802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2407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232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lagođeni izg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3670300" y="2222500"/>
            <a:ext cx="8178800" cy="1003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50" y="4854446"/>
            <a:ext cx="4739650" cy="1594107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52"/>
          <a:stretch/>
        </p:blipFill>
        <p:spPr>
          <a:xfrm>
            <a:off x="292100" y="3776430"/>
            <a:ext cx="2730500" cy="721445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9" r="29353"/>
          <a:stretch/>
        </p:blipFill>
        <p:spPr>
          <a:xfrm>
            <a:off x="424175" y="4500330"/>
            <a:ext cx="2159000" cy="721445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06" r="13854"/>
          <a:stretch/>
        </p:blipFill>
        <p:spPr>
          <a:xfrm>
            <a:off x="436875" y="5198830"/>
            <a:ext cx="11303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8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16811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5488940"/>
            <a:ext cx="8445500" cy="116585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D9FF2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2385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568700" y="3657599"/>
            <a:ext cx="8445500" cy="812801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3568700" y="4612641"/>
            <a:ext cx="8445500" cy="467360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AAC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Uredite stil podnaslova matrice</a:t>
            </a:r>
            <a:endParaRPr lang="hr-HR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625" y="5080001"/>
            <a:ext cx="4739650" cy="159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2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75" y="4765546"/>
            <a:ext cx="4739650" cy="1594107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54"/>
          <a:stretch/>
        </p:blipFill>
        <p:spPr>
          <a:xfrm>
            <a:off x="4737100" y="3969976"/>
            <a:ext cx="6070600" cy="72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7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265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2357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08100" y="1709739"/>
            <a:ext cx="10337800" cy="1566862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hr-HR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308100" y="3581401"/>
            <a:ext cx="10337800" cy="2508250"/>
          </a:xfrm>
        </p:spPr>
        <p:txBody>
          <a:bodyPr/>
          <a:lstStyle>
            <a:lvl1pPr marL="0" indent="0">
              <a:buNone/>
              <a:defRPr sz="2400">
                <a:solidFill>
                  <a:srgbClr val="AAC81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300118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1282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616700" y="1825624"/>
            <a:ext cx="5232400" cy="467677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939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257301" y="365125"/>
            <a:ext cx="10477499" cy="1325563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57300" y="1681163"/>
            <a:ext cx="511782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1257300" y="2505074"/>
            <a:ext cx="5117828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591768" y="1681163"/>
            <a:ext cx="51430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591768" y="2505074"/>
            <a:ext cx="5143032" cy="3921125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9885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1282700" y="365125"/>
            <a:ext cx="105664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Uredite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1282700" y="1765300"/>
            <a:ext cx="10566400" cy="472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Uredite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4919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AAC81E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mtClean="0"/>
              <a:t>Programiranje</a:t>
            </a:r>
            <a:endParaRPr lang="hr-HR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tx1"/>
                </a:solidFill>
              </a:rPr>
              <a:t>Strukture</a:t>
            </a:r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38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Strukture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Strukture su korisnikov </a:t>
            </a:r>
            <a:r>
              <a:rPr lang="hr-HR" smtClean="0"/>
              <a:t>(kombinirani) </a:t>
            </a:r>
            <a:r>
              <a:rPr lang="hr-HR" dirty="0" smtClean="0"/>
              <a:t>tip podataka koje definira programer. Unutar strukture može se koristiti više tipova podataka – zapis.</a:t>
            </a:r>
          </a:p>
          <a:p>
            <a:r>
              <a:rPr lang="hr-HR" dirty="0" smtClean="0"/>
              <a:t>Npr. knjige u knjižnici</a:t>
            </a:r>
          </a:p>
          <a:p>
            <a:pPr lvl="1"/>
            <a:r>
              <a:rPr lang="hr-HR" dirty="0" smtClean="0"/>
              <a:t>ID knjige</a:t>
            </a:r>
          </a:p>
          <a:p>
            <a:pPr lvl="1"/>
            <a:r>
              <a:rPr lang="hr-HR" dirty="0" smtClean="0"/>
              <a:t>Naslov</a:t>
            </a:r>
          </a:p>
          <a:p>
            <a:pPr lvl="1"/>
            <a:r>
              <a:rPr lang="hr-HR" dirty="0" smtClean="0"/>
              <a:t>Autor</a:t>
            </a:r>
          </a:p>
          <a:p>
            <a:pPr lvl="1"/>
            <a:r>
              <a:rPr lang="hr-HR" dirty="0" smtClean="0"/>
              <a:t>ISBN</a:t>
            </a:r>
          </a:p>
          <a:p>
            <a:pPr lvl="1"/>
            <a:r>
              <a:rPr lang="hr-HR" dirty="0" smtClean="0"/>
              <a:t>Područje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141" y="2847102"/>
            <a:ext cx="3136945" cy="257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0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Strukture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1193800" y="1800225"/>
            <a:ext cx="6681174" cy="4054475"/>
          </a:xfrm>
        </p:spPr>
        <p:txBody>
          <a:bodyPr/>
          <a:lstStyle/>
          <a:p>
            <a:r>
              <a:rPr lang="hr-HR" dirty="0" smtClean="0"/>
              <a:t>Strukturu deklariramo kao i bilo koji drugi tip varijable</a:t>
            </a:r>
          </a:p>
          <a:p>
            <a:r>
              <a:rPr lang="hr-HR" dirty="0" smtClean="0"/>
              <a:t>Varijablama unutar strukture pristupamo putem operatora .</a:t>
            </a: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974" y="3734873"/>
            <a:ext cx="3834426" cy="175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4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Zadaci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 algn="just">
              <a:buAutoNum type="arabicPeriod"/>
            </a:pPr>
            <a:r>
              <a:rPr lang="hr-HR" dirty="0" smtClean="0"/>
              <a:t>Napravite program koji će korisniku omogućiti da u strukturu (koordinate) unese podatke položaju svemirskog broda (unutar 2D polja dimenzija 20x20). Napišite funkciju koja će ispisati nasumično pomicanje broda unutar 2D polja.</a:t>
            </a:r>
          </a:p>
          <a:p>
            <a:pPr marL="514350" indent="-514350">
              <a:buFont typeface="+mj-lt"/>
              <a:buAutoNum type="arabicPeriod"/>
            </a:pPr>
            <a:r>
              <a:rPr lang="hr-HR" dirty="0" smtClean="0"/>
              <a:t>Napišite </a:t>
            </a:r>
            <a:r>
              <a:rPr lang="hr-HR" dirty="0"/>
              <a:t>program koji će omogućiti administraciju studenata</a:t>
            </a:r>
            <a:r>
              <a:rPr lang="hr-HR" dirty="0" smtClean="0"/>
              <a:t>:</a:t>
            </a:r>
          </a:p>
          <a:p>
            <a:pPr lvl="1"/>
            <a:r>
              <a:rPr lang="hr-HR" dirty="0" smtClean="0"/>
              <a:t>unos novih</a:t>
            </a:r>
          </a:p>
          <a:p>
            <a:pPr lvl="1"/>
            <a:r>
              <a:rPr lang="hr-HR" dirty="0" smtClean="0"/>
              <a:t>brisanje </a:t>
            </a:r>
            <a:r>
              <a:rPr lang="hr-HR" dirty="0"/>
              <a:t>(po </a:t>
            </a:r>
            <a:r>
              <a:rPr lang="hr-HR" dirty="0" smtClean="0"/>
              <a:t>ID-u)</a:t>
            </a:r>
          </a:p>
          <a:p>
            <a:pPr lvl="1"/>
            <a:r>
              <a:rPr lang="hr-HR" dirty="0" smtClean="0"/>
              <a:t>izmjenu </a:t>
            </a:r>
            <a:r>
              <a:rPr lang="hr-HR" dirty="0"/>
              <a:t>podataka o </a:t>
            </a:r>
            <a:r>
              <a:rPr lang="hr-HR" dirty="0" smtClean="0"/>
              <a:t>studentu</a:t>
            </a:r>
          </a:p>
          <a:p>
            <a:pPr lvl="1"/>
            <a:r>
              <a:rPr lang="hr-HR" dirty="0" smtClean="0"/>
              <a:t>prikaz </a:t>
            </a:r>
            <a:r>
              <a:rPr lang="hr-HR" dirty="0"/>
              <a:t>svih </a:t>
            </a:r>
            <a:r>
              <a:rPr lang="hr-HR" dirty="0" smtClean="0"/>
              <a:t>studenata</a:t>
            </a:r>
          </a:p>
          <a:p>
            <a:pPr lvl="1"/>
            <a:r>
              <a:rPr lang="hr-HR" dirty="0" smtClean="0"/>
              <a:t>prikaz </a:t>
            </a:r>
            <a:r>
              <a:rPr lang="hr-HR" dirty="0"/>
              <a:t>prosjeka po </a:t>
            </a:r>
            <a:r>
              <a:rPr lang="hr-HR" dirty="0" smtClean="0"/>
              <a:t>ispitu</a:t>
            </a:r>
          </a:p>
          <a:p>
            <a:pPr lvl="1"/>
            <a:r>
              <a:rPr lang="hr-HR" dirty="0" smtClean="0"/>
              <a:t>prikaz najboljeg</a:t>
            </a:r>
          </a:p>
          <a:p>
            <a:pPr lvl="1"/>
            <a:r>
              <a:rPr lang="hr-HR" dirty="0" smtClean="0"/>
              <a:t>prikaz najgoreg</a:t>
            </a:r>
          </a:p>
          <a:p>
            <a:pPr lvl="1"/>
            <a:r>
              <a:rPr lang="hr-HR" dirty="0" smtClean="0"/>
              <a:t>prikaz </a:t>
            </a:r>
            <a:r>
              <a:rPr lang="hr-HR" dirty="0"/>
              <a:t>po </a:t>
            </a:r>
            <a:r>
              <a:rPr lang="hr-HR" dirty="0" smtClean="0"/>
              <a:t>ID-u</a:t>
            </a:r>
          </a:p>
          <a:p>
            <a:pPr lvl="1"/>
            <a:r>
              <a:rPr lang="hr-HR" dirty="0" smtClean="0"/>
              <a:t>sortiranje </a:t>
            </a:r>
            <a:r>
              <a:rPr lang="hr-HR" dirty="0"/>
              <a:t>po ukupnom </a:t>
            </a:r>
            <a:r>
              <a:rPr lang="hr-HR" dirty="0" smtClean="0"/>
              <a:t>uspjehu</a:t>
            </a:r>
            <a:endParaRPr lang="hr-HR" dirty="0"/>
          </a:p>
          <a:p>
            <a:pPr lvl="1"/>
            <a:endParaRPr lang="hr-HR" dirty="0" smtClean="0"/>
          </a:p>
          <a:p>
            <a:pPr marL="457200" lvl="1" indent="0">
              <a:buNone/>
            </a:pPr>
            <a:r>
              <a:rPr lang="hr-HR" dirty="0" smtClean="0"/>
              <a:t>struktura </a:t>
            </a:r>
            <a:r>
              <a:rPr lang="hr-HR" dirty="0"/>
              <a:t>Student mora imati sljedeće podatke:</a:t>
            </a:r>
          </a:p>
          <a:p>
            <a:pPr lvl="1"/>
            <a:r>
              <a:rPr lang="hr-HR" dirty="0" smtClean="0"/>
              <a:t>ID, ime, prezime, spol, rezultat </a:t>
            </a:r>
            <a:r>
              <a:rPr lang="hr-HR" dirty="0"/>
              <a:t>1. </a:t>
            </a:r>
            <a:r>
              <a:rPr lang="hr-HR" dirty="0" smtClean="0"/>
              <a:t>kolokvija, rezultat </a:t>
            </a:r>
            <a:r>
              <a:rPr lang="hr-HR" dirty="0"/>
              <a:t>2. </a:t>
            </a:r>
            <a:r>
              <a:rPr lang="hr-HR" dirty="0" smtClean="0"/>
              <a:t>kolokvija, rezultat završnog ispita, </a:t>
            </a:r>
            <a:r>
              <a:rPr lang="hr-HR" dirty="0"/>
              <a:t>ukupni </a:t>
            </a:r>
            <a:r>
              <a:rPr lang="hr-HR" dirty="0" smtClean="0"/>
              <a:t>uspjeh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7104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52281"/>
            <a:ext cx="12192000" cy="10842754"/>
          </a:xfrm>
        </p:spPr>
      </p:pic>
    </p:spTree>
    <p:extLst>
      <p:ext uri="{BB962C8B-B14F-4D97-AF65-F5344CB8AC3E}">
        <p14:creationId xmlns:p14="http://schemas.microsoft.com/office/powerpoint/2010/main" val="371131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tcampIT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BootcampIT-template</Template>
  <TotalTime>1185</TotalTime>
  <Words>159</Words>
  <Application>Microsoft Office PowerPoint</Application>
  <PresentationFormat>Široki zaslon</PresentationFormat>
  <Paragraphs>28</Paragraphs>
  <Slides>5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2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5</vt:i4>
      </vt:variant>
    </vt:vector>
  </HeadingPairs>
  <TitlesOfParts>
    <vt:vector size="8" baseType="lpstr">
      <vt:lpstr>Arial</vt:lpstr>
      <vt:lpstr>Calibri</vt:lpstr>
      <vt:lpstr>BootcampIT-template</vt:lpstr>
      <vt:lpstr>Programiranje</vt:lpstr>
      <vt:lpstr>Strukture</vt:lpstr>
      <vt:lpstr>Strukture</vt:lpstr>
      <vt:lpstr>Zadaci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(C++)</dc:title>
  <dc:creator>Ivan Mušanović</dc:creator>
  <cp:lastModifiedBy>Ivan Mušanović</cp:lastModifiedBy>
  <cp:revision>39</cp:revision>
  <dcterms:created xsi:type="dcterms:W3CDTF">2017-02-06T08:50:06Z</dcterms:created>
  <dcterms:modified xsi:type="dcterms:W3CDTF">2018-12-05T08:09:09Z</dcterms:modified>
</cp:coreProperties>
</file>