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4" d="100"/>
          <a:sy n="74" d="100"/>
        </p:scale>
        <p:origin x="84" y="7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ka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3568700" y="3657599"/>
            <a:ext cx="8445500" cy="1681163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hr-HR" smtClean="0"/>
              <a:t>Uredite stil naslova matrice</a:t>
            </a:r>
            <a:endParaRPr lang="hr-HR" dirty="0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3568700" y="5488940"/>
            <a:ext cx="8445500" cy="1165859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AAC81E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 smtClean="0"/>
              <a:t>Uredite stil podnaslova matrice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378889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ka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63996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88943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ilagođeni izgl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ka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3670300" y="2222500"/>
            <a:ext cx="8178800" cy="10033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hr-HR" smtClean="0"/>
              <a:t>Uredite stil naslova matrice</a:t>
            </a:r>
            <a:endParaRPr lang="hr-HR" dirty="0"/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7550" y="4854446"/>
            <a:ext cx="4739650" cy="1594107"/>
          </a:xfrm>
          <a:prstGeom prst="rect">
            <a:avLst/>
          </a:prstGeom>
        </p:spPr>
      </p:pic>
      <p:pic>
        <p:nvPicPr>
          <p:cNvPr id="5" name="Slika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252"/>
          <a:stretch/>
        </p:blipFill>
        <p:spPr>
          <a:xfrm>
            <a:off x="292100" y="3776430"/>
            <a:ext cx="2730500" cy="721445"/>
          </a:xfrm>
          <a:prstGeom prst="rect">
            <a:avLst/>
          </a:prstGeom>
        </p:spPr>
      </p:pic>
      <p:pic>
        <p:nvPicPr>
          <p:cNvPr id="6" name="Slika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09" r="29353"/>
          <a:stretch/>
        </p:blipFill>
        <p:spPr>
          <a:xfrm>
            <a:off x="424175" y="4500330"/>
            <a:ext cx="2159000" cy="721445"/>
          </a:xfrm>
          <a:prstGeom prst="rect">
            <a:avLst/>
          </a:prstGeom>
        </p:spPr>
      </p:pic>
      <p:pic>
        <p:nvPicPr>
          <p:cNvPr id="7" name="Slika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06" r="13854"/>
          <a:stretch/>
        </p:blipFill>
        <p:spPr>
          <a:xfrm>
            <a:off x="436875" y="5198830"/>
            <a:ext cx="1130300" cy="721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898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3568700" y="3657599"/>
            <a:ext cx="8445500" cy="1681163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hr-HR" smtClean="0"/>
              <a:t>Uredite stil naslova matrice</a:t>
            </a:r>
            <a:endParaRPr lang="hr-HR" dirty="0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3568700" y="5488940"/>
            <a:ext cx="8445500" cy="1165859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D9FF26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 smtClean="0"/>
              <a:t>Uredite stil podnaslova matrice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657385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ka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3568700" y="3657599"/>
            <a:ext cx="8445500" cy="812801"/>
          </a:xfrm>
        </p:spPr>
        <p:txBody>
          <a:bodyPr anchor="b">
            <a:noAutofit/>
          </a:bodyPr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hr-HR" smtClean="0"/>
              <a:t>Uredite stil naslova matrice</a:t>
            </a:r>
            <a:endParaRPr lang="hr-HR" dirty="0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3568700" y="4612641"/>
            <a:ext cx="8445500" cy="467360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AAC81E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 smtClean="0"/>
              <a:t>Uredite stil podnaslova matrice</a:t>
            </a:r>
            <a:endParaRPr lang="hr-HR" dirty="0"/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1625" y="5080001"/>
            <a:ext cx="4739650" cy="159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99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2575" y="4765546"/>
            <a:ext cx="4739650" cy="1594107"/>
          </a:xfrm>
          <a:prstGeom prst="rect">
            <a:avLst/>
          </a:prstGeom>
        </p:spPr>
      </p:pic>
      <p:pic>
        <p:nvPicPr>
          <p:cNvPr id="6" name="Slika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854"/>
          <a:stretch/>
        </p:blipFill>
        <p:spPr>
          <a:xfrm>
            <a:off x="4737100" y="3969976"/>
            <a:ext cx="6070600" cy="721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61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450956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3563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sekci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ka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308100" y="1709739"/>
            <a:ext cx="10337800" cy="1566862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hr-HR" smtClean="0"/>
              <a:t>Uredite stil naslova matrice</a:t>
            </a:r>
            <a:endParaRPr lang="hr-HR" dirty="0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1308100" y="3581401"/>
            <a:ext cx="10337800" cy="2508250"/>
          </a:xfrm>
        </p:spPr>
        <p:txBody>
          <a:bodyPr/>
          <a:lstStyle>
            <a:lvl1pPr marL="0" indent="0">
              <a:buNone/>
              <a:defRPr sz="2400">
                <a:solidFill>
                  <a:srgbClr val="AAC81E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</p:spTree>
    <p:extLst>
      <p:ext uri="{BB962C8B-B14F-4D97-AF65-F5344CB8AC3E}">
        <p14:creationId xmlns:p14="http://schemas.microsoft.com/office/powerpoint/2010/main" val="1191714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sz="half" idx="1"/>
          </p:nvPr>
        </p:nvSpPr>
        <p:spPr>
          <a:xfrm>
            <a:off x="1282700" y="1825624"/>
            <a:ext cx="5232400" cy="4676775"/>
          </a:xfrm>
        </p:spPr>
        <p:txBody>
          <a:bodyPr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6616700" y="1825624"/>
            <a:ext cx="5232400" cy="4676775"/>
          </a:xfrm>
        </p:spPr>
        <p:txBody>
          <a:bodyPr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465244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257301" y="365125"/>
            <a:ext cx="10477499" cy="1325563"/>
          </a:xfrm>
        </p:spPr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1257300" y="1681163"/>
            <a:ext cx="511782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1257300" y="2505074"/>
            <a:ext cx="5117828" cy="3921125"/>
          </a:xfrm>
        </p:spPr>
        <p:txBody>
          <a:bodyPr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5" name="Rezervirano mjesto teksta 4"/>
          <p:cNvSpPr>
            <a:spLocks noGrp="1"/>
          </p:cNvSpPr>
          <p:nvPr>
            <p:ph type="body" sz="quarter" idx="3"/>
          </p:nvPr>
        </p:nvSpPr>
        <p:spPr>
          <a:xfrm>
            <a:off x="6591768" y="1681163"/>
            <a:ext cx="514303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6" name="Rezervirano mjesto sadržaja 5"/>
          <p:cNvSpPr>
            <a:spLocks noGrp="1"/>
          </p:cNvSpPr>
          <p:nvPr>
            <p:ph sz="quarter" idx="4"/>
          </p:nvPr>
        </p:nvSpPr>
        <p:spPr>
          <a:xfrm>
            <a:off x="6591768" y="2505074"/>
            <a:ext cx="5143032" cy="3921125"/>
          </a:xfrm>
        </p:spPr>
        <p:txBody>
          <a:bodyPr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256600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ka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zervirano mjesto naslova 1"/>
          <p:cNvSpPr>
            <a:spLocks noGrp="1"/>
          </p:cNvSpPr>
          <p:nvPr>
            <p:ph type="title"/>
          </p:nvPr>
        </p:nvSpPr>
        <p:spPr>
          <a:xfrm>
            <a:off x="1282700" y="365125"/>
            <a:ext cx="10566400" cy="1235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 dirty="0" smtClean="0"/>
              <a:t>Uredite stil naslova matrice</a:t>
            </a:r>
            <a:endParaRPr lang="hr-HR" dirty="0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1282700" y="1765300"/>
            <a:ext cx="10566400" cy="47244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 dirty="0" smtClean="0"/>
              <a:t>Uredite stilove teksta matrice</a:t>
            </a:r>
          </a:p>
          <a:p>
            <a:pPr lvl="1"/>
            <a:r>
              <a:rPr lang="hr-HR" dirty="0" smtClean="0"/>
              <a:t>Druga razina</a:t>
            </a:r>
          </a:p>
          <a:p>
            <a:pPr lvl="2"/>
            <a:r>
              <a:rPr lang="hr-HR" dirty="0" smtClean="0"/>
              <a:t>Treća razina</a:t>
            </a:r>
          </a:p>
          <a:p>
            <a:pPr lvl="3"/>
            <a:r>
              <a:rPr lang="hr-HR" dirty="0" smtClean="0"/>
              <a:t>Četvrta razina</a:t>
            </a:r>
          </a:p>
          <a:p>
            <a:pPr lvl="4"/>
            <a:r>
              <a:rPr lang="hr-HR" dirty="0" smtClean="0"/>
              <a:t>Peta razina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873547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AAC81E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smtClean="0">
                <a:solidFill>
                  <a:schemeClr val="tx1"/>
                </a:solidFill>
              </a:rPr>
              <a:t>Programiranje</a:t>
            </a:r>
            <a:endParaRPr lang="hr-HR" dirty="0">
              <a:solidFill>
                <a:schemeClr val="tx1"/>
              </a:solidFill>
            </a:endParaRPr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dirty="0" smtClean="0">
                <a:solidFill>
                  <a:schemeClr val="tx1"/>
                </a:solidFill>
              </a:rPr>
              <a:t>Rekurzivne funkcije</a:t>
            </a:r>
            <a:endParaRPr lang="hr-H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677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Rekurzivne funkcije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Rekurzivna funkcija (rekurzija) je ona funkcija koja poziva sebe samu.</a:t>
            </a:r>
          </a:p>
          <a:p>
            <a:pPr lvl="1"/>
            <a:r>
              <a:rPr lang="hr-HR" dirty="0" smtClean="0"/>
              <a:t>Rekurzije su zapravo petlje. </a:t>
            </a:r>
            <a:r>
              <a:rPr lang="hr-HR" dirty="0" smtClean="0">
                <a:sym typeface="Wingdings" panose="05000000000000000000" pitchFamily="2" charset="2"/>
              </a:rPr>
              <a:t></a:t>
            </a:r>
            <a:endParaRPr lang="hr-HR" dirty="0"/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71" y="2879500"/>
            <a:ext cx="3347435" cy="799387"/>
          </a:xfrm>
          <a:prstGeom prst="rect">
            <a:avLst/>
          </a:prstGeom>
        </p:spPr>
      </p:pic>
      <p:pic>
        <p:nvPicPr>
          <p:cNvPr id="5" name="Slika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2233" y="2879499"/>
            <a:ext cx="3514765" cy="799387"/>
          </a:xfrm>
          <a:prstGeom prst="rect">
            <a:avLst/>
          </a:prstGeom>
        </p:spPr>
      </p:pic>
      <p:pic>
        <p:nvPicPr>
          <p:cNvPr id="6" name="Slika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4227" y="3833867"/>
            <a:ext cx="3510775" cy="905557"/>
          </a:xfrm>
          <a:prstGeom prst="rect">
            <a:avLst/>
          </a:prstGeom>
        </p:spPr>
      </p:pic>
      <p:pic>
        <p:nvPicPr>
          <p:cNvPr id="7" name="Slika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6025" y="2879500"/>
            <a:ext cx="4191769" cy="1859924"/>
          </a:xfrm>
          <a:prstGeom prst="rect">
            <a:avLst/>
          </a:prstGeom>
        </p:spPr>
      </p:pic>
      <p:pic>
        <p:nvPicPr>
          <p:cNvPr id="8" name="Slika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66025" y="4874361"/>
            <a:ext cx="3675862" cy="470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970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Rekurzivne funkcije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Primjer: „gradnja” zida</a:t>
            </a:r>
          </a:p>
        </p:txBody>
      </p:sp>
      <p:pic>
        <p:nvPicPr>
          <p:cNvPr id="9" name="Slika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39946"/>
            <a:ext cx="10515600" cy="2660011"/>
          </a:xfrm>
          <a:prstGeom prst="rect">
            <a:avLst/>
          </a:prstGeom>
        </p:spPr>
      </p:pic>
      <p:pic>
        <p:nvPicPr>
          <p:cNvPr id="10" name="Slika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372122"/>
            <a:ext cx="6640492" cy="796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904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Zadaci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hr-HR" dirty="0" smtClean="0"/>
              <a:t>Napiši rekurzivnu funkciju koja će brojeve ispisati od manjeg prema većem.</a:t>
            </a:r>
          </a:p>
          <a:p>
            <a:pPr marL="514350" indent="-514350">
              <a:buFont typeface="+mj-lt"/>
              <a:buAutoNum type="arabicPeriod"/>
            </a:pPr>
            <a:r>
              <a:rPr lang="hr-HR" dirty="0" smtClean="0"/>
              <a:t>Napiši rekurzivnu funkciju koja će brojeve ispisati od većeg prema manjem.</a:t>
            </a:r>
          </a:p>
          <a:p>
            <a:pPr marL="514350" indent="-514350">
              <a:buFont typeface="+mj-lt"/>
              <a:buAutoNum type="arabicPeriod"/>
            </a:pPr>
            <a:r>
              <a:rPr lang="hr-HR" dirty="0" smtClean="0"/>
              <a:t>Napiši beskonačnu rekurzivnu funkciju.</a:t>
            </a:r>
          </a:p>
          <a:p>
            <a:pPr marL="514350" indent="-514350">
              <a:buFont typeface="+mj-lt"/>
              <a:buAutoNum type="arabicPeriod"/>
            </a:pPr>
            <a:r>
              <a:rPr lang="hr-HR" dirty="0" smtClean="0"/>
              <a:t>Napiši rekurzivnu funkciju koja će za zadani broj izračunati </a:t>
            </a:r>
            <a:r>
              <a:rPr lang="hr-HR" dirty="0" err="1" smtClean="0"/>
              <a:t>faktorijelu</a:t>
            </a:r>
            <a:r>
              <a:rPr lang="hr-HR" dirty="0" smtClean="0"/>
              <a:t>. (npr. 6! = 1 * 2 * 3 * 4 * 5 * 6 = 720)</a:t>
            </a:r>
          </a:p>
          <a:p>
            <a:pPr marL="514350" indent="-514350">
              <a:buFont typeface="+mj-lt"/>
              <a:buAutoNum type="arabicPeriod"/>
            </a:pPr>
            <a:r>
              <a:rPr lang="hr-HR" dirty="0" smtClean="0"/>
              <a:t>Napiši rekurzivnu funkciju koja će za zadani element u nizu izračunati </a:t>
            </a:r>
            <a:r>
              <a:rPr lang="hr-HR" dirty="0" err="1" smtClean="0"/>
              <a:t>Fibonaccijev</a:t>
            </a:r>
            <a:r>
              <a:rPr lang="hr-HR" dirty="0" smtClean="0"/>
              <a:t> broj.</a:t>
            </a:r>
          </a:p>
          <a:p>
            <a:pPr marL="514350" indent="-514350">
              <a:buFont typeface="+mj-lt"/>
              <a:buAutoNum type="arabicPeriod"/>
            </a:pPr>
            <a:r>
              <a:rPr lang="hr-HR" dirty="0" smtClean="0"/>
              <a:t>Ispiši </a:t>
            </a:r>
            <a:r>
              <a:rPr lang="hr-HR" dirty="0" err="1" smtClean="0"/>
              <a:t>Fibonaccijev</a:t>
            </a:r>
            <a:r>
              <a:rPr lang="hr-HR" dirty="0" smtClean="0"/>
              <a:t> niz za zadani element.</a:t>
            </a:r>
          </a:p>
          <a:p>
            <a:pPr marL="514350" indent="-514350">
              <a:buFont typeface="+mj-lt"/>
              <a:buAutoNum type="arabicPeriod"/>
            </a:pPr>
            <a:r>
              <a:rPr lang="hr-HR" dirty="0" smtClean="0"/>
              <a:t>Napiši rekurzivnu funkciju koja će za automatski zbrajati sve brojeve do nekog broja.</a:t>
            </a:r>
          </a:p>
        </p:txBody>
      </p:sp>
    </p:spTree>
    <p:extLst>
      <p:ext uri="{BB962C8B-B14F-4D97-AF65-F5344CB8AC3E}">
        <p14:creationId xmlns:p14="http://schemas.microsoft.com/office/powerpoint/2010/main" val="3240274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4" name="Rezervirano mjesto sadržaja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88670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ootcampIT-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BootcampIT-template</Template>
  <TotalTime>115</TotalTime>
  <Words>128</Words>
  <Application>Microsoft Office PowerPoint</Application>
  <PresentationFormat>Široki zaslon</PresentationFormat>
  <Paragraphs>15</Paragraphs>
  <Slides>5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3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5</vt:i4>
      </vt:variant>
    </vt:vector>
  </HeadingPairs>
  <TitlesOfParts>
    <vt:vector size="9" baseType="lpstr">
      <vt:lpstr>Arial</vt:lpstr>
      <vt:lpstr>Calibri</vt:lpstr>
      <vt:lpstr>Wingdings</vt:lpstr>
      <vt:lpstr>BootcampIT-template</vt:lpstr>
      <vt:lpstr>Programiranje</vt:lpstr>
      <vt:lpstr>Rekurzivne funkcije</vt:lpstr>
      <vt:lpstr>Rekurzivne funkcije</vt:lpstr>
      <vt:lpstr>Zadaci</vt:lpstr>
      <vt:lpstr>PowerPointova prezentacija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Programiranje (C++)</dc:title>
  <dc:creator>Ivan Mušanović</dc:creator>
  <cp:lastModifiedBy>Ivan Mušanović</cp:lastModifiedBy>
  <cp:revision>19</cp:revision>
  <dcterms:created xsi:type="dcterms:W3CDTF">2017-02-14T07:37:17Z</dcterms:created>
  <dcterms:modified xsi:type="dcterms:W3CDTF">2018-10-31T11:16:05Z</dcterms:modified>
</cp:coreProperties>
</file>