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038CD-2F47-4EBB-805D-414E51C970A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8CE47C93-4BD4-46F1-BC19-AC48D93FED36}">
      <dgm:prSet phldrT="[Tekst]"/>
      <dgm:spPr/>
      <dgm:t>
        <a:bodyPr/>
        <a:lstStyle/>
        <a:p>
          <a:r>
            <a:rPr lang="hr-HR" dirty="0" err="1" smtClean="0"/>
            <a:t>Document</a:t>
          </a:r>
          <a:endParaRPr lang="hr-HR" dirty="0"/>
        </a:p>
      </dgm:t>
    </dgm:pt>
    <dgm:pt modelId="{214EF6D1-E112-41A8-AD5C-F24090638177}" type="parTrans" cxnId="{B622C52C-C553-4DFD-A841-6F12547FF8D8}">
      <dgm:prSet/>
      <dgm:spPr/>
      <dgm:t>
        <a:bodyPr/>
        <a:lstStyle/>
        <a:p>
          <a:endParaRPr lang="hr-HR"/>
        </a:p>
      </dgm:t>
    </dgm:pt>
    <dgm:pt modelId="{B2C3A514-4F1C-46B3-B042-FB0D4F1996AA}" type="sibTrans" cxnId="{B622C52C-C553-4DFD-A841-6F12547FF8D8}">
      <dgm:prSet/>
      <dgm:spPr/>
      <dgm:t>
        <a:bodyPr/>
        <a:lstStyle/>
        <a:p>
          <a:endParaRPr lang="hr-HR"/>
        </a:p>
      </dgm:t>
    </dgm:pt>
    <dgm:pt modelId="{06D58A94-8155-4165-A621-C522D3B4219B}">
      <dgm:prSet/>
      <dgm:spPr/>
      <dgm:t>
        <a:bodyPr/>
        <a:lstStyle/>
        <a:p>
          <a:r>
            <a:rPr lang="hr-HR" dirty="0" err="1" smtClean="0"/>
            <a:t>Root</a:t>
          </a:r>
          <a:r>
            <a:rPr lang="hr-HR" dirty="0" smtClean="0"/>
            <a:t> element &lt;HTML&gt;</a:t>
          </a:r>
          <a:endParaRPr lang="hr-HR" dirty="0"/>
        </a:p>
      </dgm:t>
    </dgm:pt>
    <dgm:pt modelId="{D54443A7-B27D-4735-A75E-A0E0CA22EFF4}" type="parTrans" cxnId="{50CFC765-4755-4CC2-B548-2607FC575B3E}">
      <dgm:prSet/>
      <dgm:spPr/>
      <dgm:t>
        <a:bodyPr/>
        <a:lstStyle/>
        <a:p>
          <a:endParaRPr lang="hr-HR"/>
        </a:p>
      </dgm:t>
    </dgm:pt>
    <dgm:pt modelId="{446558C8-176A-4271-86A7-E2034EFA99DB}" type="sibTrans" cxnId="{50CFC765-4755-4CC2-B548-2607FC575B3E}">
      <dgm:prSet/>
      <dgm:spPr/>
      <dgm:t>
        <a:bodyPr/>
        <a:lstStyle/>
        <a:p>
          <a:endParaRPr lang="hr-HR"/>
        </a:p>
      </dgm:t>
    </dgm:pt>
    <dgm:pt modelId="{DAD7318F-5BCF-4788-829B-D9E31EC21F99}">
      <dgm:prSet/>
      <dgm:spPr/>
      <dgm:t>
        <a:bodyPr/>
        <a:lstStyle/>
        <a:p>
          <a:r>
            <a:rPr lang="hr-HR" dirty="0" smtClean="0"/>
            <a:t>Element: &lt;</a:t>
          </a:r>
          <a:r>
            <a:rPr lang="hr-HR" dirty="0" err="1" smtClean="0"/>
            <a:t>head</a:t>
          </a:r>
          <a:r>
            <a:rPr lang="hr-HR" dirty="0" smtClean="0"/>
            <a:t>&gt;</a:t>
          </a:r>
          <a:endParaRPr lang="hr-HR" dirty="0"/>
        </a:p>
      </dgm:t>
    </dgm:pt>
    <dgm:pt modelId="{F9A6B736-481A-406D-A4A8-B33E8DB46AC2}" type="parTrans" cxnId="{34780BD3-E98C-488E-B9FC-3B62EE6ECE6A}">
      <dgm:prSet/>
      <dgm:spPr/>
      <dgm:t>
        <a:bodyPr/>
        <a:lstStyle/>
        <a:p>
          <a:endParaRPr lang="hr-HR"/>
        </a:p>
      </dgm:t>
    </dgm:pt>
    <dgm:pt modelId="{0B05794C-AB4C-482A-9841-1BB576C3D897}" type="sibTrans" cxnId="{34780BD3-E98C-488E-B9FC-3B62EE6ECE6A}">
      <dgm:prSet/>
      <dgm:spPr/>
      <dgm:t>
        <a:bodyPr/>
        <a:lstStyle/>
        <a:p>
          <a:endParaRPr lang="hr-HR"/>
        </a:p>
      </dgm:t>
    </dgm:pt>
    <dgm:pt modelId="{FCCF444F-F1E1-4F96-9816-B5F49798B2FA}">
      <dgm:prSet/>
      <dgm:spPr/>
      <dgm:t>
        <a:bodyPr/>
        <a:lstStyle/>
        <a:p>
          <a:r>
            <a:rPr lang="hr-HR" dirty="0" smtClean="0"/>
            <a:t>Element &lt;title&gt;</a:t>
          </a:r>
          <a:endParaRPr lang="hr-HR" dirty="0"/>
        </a:p>
      </dgm:t>
    </dgm:pt>
    <dgm:pt modelId="{3B95B4C1-EF2B-47F8-BD27-73B889E28558}" type="parTrans" cxnId="{A616C674-EA49-4E79-BE63-FF4652DDB90D}">
      <dgm:prSet/>
      <dgm:spPr/>
      <dgm:t>
        <a:bodyPr/>
        <a:lstStyle/>
        <a:p>
          <a:endParaRPr lang="hr-HR"/>
        </a:p>
      </dgm:t>
    </dgm:pt>
    <dgm:pt modelId="{E26F9885-B116-4913-9466-D893950A6376}" type="sibTrans" cxnId="{A616C674-EA49-4E79-BE63-FF4652DDB90D}">
      <dgm:prSet/>
      <dgm:spPr/>
      <dgm:t>
        <a:bodyPr/>
        <a:lstStyle/>
        <a:p>
          <a:endParaRPr lang="hr-HR"/>
        </a:p>
      </dgm:t>
    </dgm:pt>
    <dgm:pt modelId="{7CD2D758-E356-4F72-B25B-2C8D54E02FAB}">
      <dgm:prSet/>
      <dgm:spPr/>
      <dgm:t>
        <a:bodyPr/>
        <a:lstStyle/>
        <a:p>
          <a:r>
            <a:rPr lang="hr-HR" dirty="0" smtClean="0"/>
            <a:t>Element &lt;</a:t>
          </a:r>
          <a:r>
            <a:rPr lang="hr-HR" dirty="0" err="1" smtClean="0"/>
            <a:t>body</a:t>
          </a:r>
          <a:r>
            <a:rPr lang="hr-HR" dirty="0" smtClean="0"/>
            <a:t>&gt;</a:t>
          </a:r>
          <a:endParaRPr lang="hr-HR" dirty="0"/>
        </a:p>
      </dgm:t>
    </dgm:pt>
    <dgm:pt modelId="{F622EAFC-9F43-4C55-94AA-9D7982665C75}" type="parTrans" cxnId="{FE9D74AC-6729-4F33-B931-86E3FCDB4DAA}">
      <dgm:prSet/>
      <dgm:spPr/>
      <dgm:t>
        <a:bodyPr/>
        <a:lstStyle/>
        <a:p>
          <a:endParaRPr lang="hr-HR"/>
        </a:p>
      </dgm:t>
    </dgm:pt>
    <dgm:pt modelId="{F2D738FA-0738-40B5-B70F-111265FC9970}" type="sibTrans" cxnId="{FE9D74AC-6729-4F33-B931-86E3FCDB4DAA}">
      <dgm:prSet/>
      <dgm:spPr/>
      <dgm:t>
        <a:bodyPr/>
        <a:lstStyle/>
        <a:p>
          <a:endParaRPr lang="hr-HR"/>
        </a:p>
      </dgm:t>
    </dgm:pt>
    <dgm:pt modelId="{BFC52CB9-CB96-4BDC-8432-55123B05B683}">
      <dgm:prSet/>
      <dgm:spPr/>
      <dgm:t>
        <a:bodyPr/>
        <a:lstStyle/>
        <a:p>
          <a:r>
            <a:rPr lang="hr-HR" dirty="0" smtClean="0"/>
            <a:t>Element:</a:t>
          </a:r>
          <a:br>
            <a:rPr lang="hr-HR" dirty="0" smtClean="0"/>
          </a:br>
          <a:r>
            <a:rPr lang="hr-HR" dirty="0" smtClean="0"/>
            <a:t>&lt;a&gt;</a:t>
          </a:r>
          <a:endParaRPr lang="hr-HR" dirty="0"/>
        </a:p>
      </dgm:t>
    </dgm:pt>
    <dgm:pt modelId="{56B271FA-F1DD-4E98-B166-B4C443134515}" type="parTrans" cxnId="{AB641A7D-C38F-4D1B-A1FB-A432A0E671FE}">
      <dgm:prSet/>
      <dgm:spPr/>
      <dgm:t>
        <a:bodyPr/>
        <a:lstStyle/>
        <a:p>
          <a:endParaRPr lang="hr-HR"/>
        </a:p>
      </dgm:t>
    </dgm:pt>
    <dgm:pt modelId="{E49B1F1A-155D-44B4-9EDE-3C8B94E992FF}" type="sibTrans" cxnId="{AB641A7D-C38F-4D1B-A1FB-A432A0E671FE}">
      <dgm:prSet/>
      <dgm:spPr/>
      <dgm:t>
        <a:bodyPr/>
        <a:lstStyle/>
        <a:p>
          <a:endParaRPr lang="hr-HR"/>
        </a:p>
      </dgm:t>
    </dgm:pt>
    <dgm:pt modelId="{86A05C77-21B7-42B5-AA00-13DE0ACDD2E2}">
      <dgm:prSet/>
      <dgm:spPr/>
      <dgm:t>
        <a:bodyPr/>
        <a:lstStyle/>
        <a:p>
          <a:r>
            <a:rPr lang="hr-HR" dirty="0" err="1" smtClean="0"/>
            <a:t>Text</a:t>
          </a:r>
          <a:r>
            <a:rPr lang="hr-HR" dirty="0" smtClean="0"/>
            <a:t>: „naslov”</a:t>
          </a:r>
          <a:endParaRPr lang="hr-HR" dirty="0"/>
        </a:p>
      </dgm:t>
    </dgm:pt>
    <dgm:pt modelId="{B113B4C3-6EF2-4FBF-848D-E19777A4E5C9}" type="parTrans" cxnId="{8057D963-6DB0-4A94-A590-878FAA28209B}">
      <dgm:prSet/>
      <dgm:spPr/>
      <dgm:t>
        <a:bodyPr/>
        <a:lstStyle/>
        <a:p>
          <a:endParaRPr lang="hr-HR"/>
        </a:p>
      </dgm:t>
    </dgm:pt>
    <dgm:pt modelId="{3D1C82E0-193C-45C4-B8C4-8ABBB62EBB1C}" type="sibTrans" cxnId="{8057D963-6DB0-4A94-A590-878FAA28209B}">
      <dgm:prSet/>
      <dgm:spPr/>
      <dgm:t>
        <a:bodyPr/>
        <a:lstStyle/>
        <a:p>
          <a:endParaRPr lang="hr-HR"/>
        </a:p>
      </dgm:t>
    </dgm:pt>
    <dgm:pt modelId="{0171AA49-EF58-4170-BED4-01C4B81B64B4}">
      <dgm:prSet/>
      <dgm:spPr/>
      <dgm:t>
        <a:bodyPr/>
        <a:lstStyle/>
        <a:p>
          <a:r>
            <a:rPr lang="hr-HR" dirty="0" smtClean="0"/>
            <a:t>Element: &lt;h1&gt;</a:t>
          </a:r>
          <a:endParaRPr lang="hr-HR" dirty="0"/>
        </a:p>
      </dgm:t>
    </dgm:pt>
    <dgm:pt modelId="{0798EE5E-8D4A-452B-85D1-CDFA16A523CB}" type="parTrans" cxnId="{9C7BE7B5-E4A0-4048-9F3E-5E48EBEBE32A}">
      <dgm:prSet/>
      <dgm:spPr/>
      <dgm:t>
        <a:bodyPr/>
        <a:lstStyle/>
        <a:p>
          <a:endParaRPr lang="hr-HR"/>
        </a:p>
      </dgm:t>
    </dgm:pt>
    <dgm:pt modelId="{AD7841DE-52DF-4C26-8659-D071BE8AD368}" type="sibTrans" cxnId="{9C7BE7B5-E4A0-4048-9F3E-5E48EBEBE32A}">
      <dgm:prSet/>
      <dgm:spPr/>
      <dgm:t>
        <a:bodyPr/>
        <a:lstStyle/>
        <a:p>
          <a:endParaRPr lang="hr-HR"/>
        </a:p>
      </dgm:t>
    </dgm:pt>
    <dgm:pt modelId="{6BB0AF7D-5EF1-4519-93B7-FF98341179AE}">
      <dgm:prSet/>
      <dgm:spPr/>
      <dgm:t>
        <a:bodyPr/>
        <a:lstStyle/>
        <a:p>
          <a:r>
            <a:rPr lang="hr-HR" dirty="0" err="1" smtClean="0"/>
            <a:t>Text</a:t>
          </a:r>
          <a:r>
            <a:rPr lang="hr-HR" dirty="0" smtClean="0"/>
            <a:t>:</a:t>
          </a:r>
          <a:br>
            <a:rPr lang="hr-HR" dirty="0" smtClean="0"/>
          </a:br>
          <a:r>
            <a:rPr lang="hr-HR" dirty="0" smtClean="0"/>
            <a:t>„link”</a:t>
          </a:r>
          <a:endParaRPr lang="hr-HR" dirty="0"/>
        </a:p>
      </dgm:t>
    </dgm:pt>
    <dgm:pt modelId="{99B1042F-DCD5-4E89-8DEC-E9DB816B4963}" type="parTrans" cxnId="{55C706B3-6F37-41F0-A4CE-A3D4FC179CA3}">
      <dgm:prSet/>
      <dgm:spPr/>
      <dgm:t>
        <a:bodyPr/>
        <a:lstStyle/>
        <a:p>
          <a:endParaRPr lang="hr-HR"/>
        </a:p>
      </dgm:t>
    </dgm:pt>
    <dgm:pt modelId="{C5C036B0-A442-4FC2-BDD6-D0DCF0A964CE}" type="sibTrans" cxnId="{55C706B3-6F37-41F0-A4CE-A3D4FC179CA3}">
      <dgm:prSet/>
      <dgm:spPr/>
      <dgm:t>
        <a:bodyPr/>
        <a:lstStyle/>
        <a:p>
          <a:endParaRPr lang="hr-HR"/>
        </a:p>
      </dgm:t>
    </dgm:pt>
    <dgm:pt modelId="{82DB1FB0-7A23-469D-8660-729E281830D9}">
      <dgm:prSet/>
      <dgm:spPr/>
      <dgm:t>
        <a:bodyPr/>
        <a:lstStyle/>
        <a:p>
          <a:r>
            <a:rPr lang="hr-HR" dirty="0" err="1" smtClean="0"/>
            <a:t>Text</a:t>
          </a:r>
          <a:r>
            <a:rPr lang="hr-HR" dirty="0" smtClean="0"/>
            <a:t>: „</a:t>
          </a:r>
          <a:r>
            <a:rPr lang="hr-HR" dirty="0" err="1" smtClean="0"/>
            <a:t>header</a:t>
          </a:r>
          <a:r>
            <a:rPr lang="hr-HR" dirty="0" smtClean="0"/>
            <a:t>”</a:t>
          </a:r>
          <a:endParaRPr lang="hr-HR" dirty="0"/>
        </a:p>
      </dgm:t>
    </dgm:pt>
    <dgm:pt modelId="{08F731DA-DCCC-4EEC-B9A8-630B389F2726}" type="parTrans" cxnId="{2A57FE03-A6AE-40DD-B28F-ADEFF98D65A3}">
      <dgm:prSet/>
      <dgm:spPr/>
      <dgm:t>
        <a:bodyPr/>
        <a:lstStyle/>
        <a:p>
          <a:endParaRPr lang="hr-HR"/>
        </a:p>
      </dgm:t>
    </dgm:pt>
    <dgm:pt modelId="{149DF0B3-9E84-4F28-9F7D-58A12FE49111}" type="sibTrans" cxnId="{2A57FE03-A6AE-40DD-B28F-ADEFF98D65A3}">
      <dgm:prSet/>
      <dgm:spPr/>
      <dgm:t>
        <a:bodyPr/>
        <a:lstStyle/>
        <a:p>
          <a:endParaRPr lang="hr-HR"/>
        </a:p>
      </dgm:t>
    </dgm:pt>
    <dgm:pt modelId="{9AA925B6-B3A4-4555-9906-23579AAB8D53}" type="asst">
      <dgm:prSet/>
      <dgm:spPr/>
      <dgm:t>
        <a:bodyPr/>
        <a:lstStyle/>
        <a:p>
          <a:r>
            <a:rPr lang="hr-HR" dirty="0" smtClean="0"/>
            <a:t>Atribut: „</a:t>
          </a:r>
          <a:r>
            <a:rPr lang="hr-HR" dirty="0" err="1" smtClean="0"/>
            <a:t>href</a:t>
          </a:r>
          <a:r>
            <a:rPr lang="hr-HR" dirty="0" smtClean="0"/>
            <a:t>”</a:t>
          </a:r>
          <a:endParaRPr lang="hr-HR" dirty="0"/>
        </a:p>
      </dgm:t>
    </dgm:pt>
    <dgm:pt modelId="{5C06D37E-F032-42AF-986D-DE063EA0D917}" type="parTrans" cxnId="{916C38E5-5BA5-4CA4-BA0C-B5CA7787FDED}">
      <dgm:prSet/>
      <dgm:spPr/>
      <dgm:t>
        <a:bodyPr/>
        <a:lstStyle/>
        <a:p>
          <a:endParaRPr lang="hr-HR"/>
        </a:p>
      </dgm:t>
    </dgm:pt>
    <dgm:pt modelId="{FA1071DA-8E6F-4C77-BC2D-AEDA774F44C3}" type="sibTrans" cxnId="{916C38E5-5BA5-4CA4-BA0C-B5CA7787FDED}">
      <dgm:prSet/>
      <dgm:spPr/>
      <dgm:t>
        <a:bodyPr/>
        <a:lstStyle/>
        <a:p>
          <a:endParaRPr lang="hr-HR"/>
        </a:p>
      </dgm:t>
    </dgm:pt>
    <dgm:pt modelId="{BC68437C-B7A5-4952-AB35-F34455586138}" type="pres">
      <dgm:prSet presAssocID="{F0E038CD-2F47-4EBB-805D-414E51C970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r-HR"/>
        </a:p>
      </dgm:t>
    </dgm:pt>
    <dgm:pt modelId="{AC4ABFE1-B0C4-4C73-A74B-5001E3E9614D}" type="pres">
      <dgm:prSet presAssocID="{8CE47C93-4BD4-46F1-BC19-AC48D93FED36}" presName="hierRoot1" presStyleCnt="0">
        <dgm:presLayoutVars>
          <dgm:hierBranch val="init"/>
        </dgm:presLayoutVars>
      </dgm:prSet>
      <dgm:spPr/>
    </dgm:pt>
    <dgm:pt modelId="{E6D15B83-8F9A-449A-9E19-957A725519BC}" type="pres">
      <dgm:prSet presAssocID="{8CE47C93-4BD4-46F1-BC19-AC48D93FED36}" presName="rootComposite1" presStyleCnt="0"/>
      <dgm:spPr/>
    </dgm:pt>
    <dgm:pt modelId="{04F57409-79CB-491D-B1B3-C025296FB5B6}" type="pres">
      <dgm:prSet presAssocID="{8CE47C93-4BD4-46F1-BC19-AC48D93FED3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B6936CAE-0C8E-488B-BCE9-A44D38A2C792}" type="pres">
      <dgm:prSet presAssocID="{8CE47C93-4BD4-46F1-BC19-AC48D93FED36}" presName="rootConnector1" presStyleLbl="node1" presStyleIdx="0" presStyleCnt="0"/>
      <dgm:spPr/>
      <dgm:t>
        <a:bodyPr/>
        <a:lstStyle/>
        <a:p>
          <a:endParaRPr lang="hr-HR"/>
        </a:p>
      </dgm:t>
    </dgm:pt>
    <dgm:pt modelId="{FAA50115-DAEA-421D-921B-97686AB5172D}" type="pres">
      <dgm:prSet presAssocID="{8CE47C93-4BD4-46F1-BC19-AC48D93FED36}" presName="hierChild2" presStyleCnt="0"/>
      <dgm:spPr/>
    </dgm:pt>
    <dgm:pt modelId="{884929A0-E332-44A8-93EA-A1E24B08D4D3}" type="pres">
      <dgm:prSet presAssocID="{D54443A7-B27D-4735-A75E-A0E0CA22EFF4}" presName="Name37" presStyleLbl="parChTrans1D2" presStyleIdx="0" presStyleCnt="1"/>
      <dgm:spPr/>
      <dgm:t>
        <a:bodyPr/>
        <a:lstStyle/>
        <a:p>
          <a:endParaRPr lang="hr-HR"/>
        </a:p>
      </dgm:t>
    </dgm:pt>
    <dgm:pt modelId="{9B3C7862-2E86-405D-B107-91365D1A1A85}" type="pres">
      <dgm:prSet presAssocID="{06D58A94-8155-4165-A621-C522D3B4219B}" presName="hierRoot2" presStyleCnt="0">
        <dgm:presLayoutVars>
          <dgm:hierBranch val="init"/>
        </dgm:presLayoutVars>
      </dgm:prSet>
      <dgm:spPr/>
    </dgm:pt>
    <dgm:pt modelId="{D4AA6CF0-9909-4E82-B42A-01B8B229AA44}" type="pres">
      <dgm:prSet presAssocID="{06D58A94-8155-4165-A621-C522D3B4219B}" presName="rootComposite" presStyleCnt="0"/>
      <dgm:spPr/>
    </dgm:pt>
    <dgm:pt modelId="{E2E246B2-3482-4864-BF0D-ADC166EF8F75}" type="pres">
      <dgm:prSet presAssocID="{06D58A94-8155-4165-A621-C522D3B4219B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355722BE-FD21-49AB-81FB-038894F66830}" type="pres">
      <dgm:prSet presAssocID="{06D58A94-8155-4165-A621-C522D3B4219B}" presName="rootConnector" presStyleLbl="node2" presStyleIdx="0" presStyleCnt="1"/>
      <dgm:spPr/>
      <dgm:t>
        <a:bodyPr/>
        <a:lstStyle/>
        <a:p>
          <a:endParaRPr lang="hr-HR"/>
        </a:p>
      </dgm:t>
    </dgm:pt>
    <dgm:pt modelId="{A6B2523A-F44A-46EF-851A-BD4714A8B73D}" type="pres">
      <dgm:prSet presAssocID="{06D58A94-8155-4165-A621-C522D3B4219B}" presName="hierChild4" presStyleCnt="0"/>
      <dgm:spPr/>
    </dgm:pt>
    <dgm:pt modelId="{750E7E5D-761E-4CEF-9D74-9C74836284F7}" type="pres">
      <dgm:prSet presAssocID="{F9A6B736-481A-406D-A4A8-B33E8DB46AC2}" presName="Name37" presStyleLbl="parChTrans1D3" presStyleIdx="0" presStyleCnt="2"/>
      <dgm:spPr/>
      <dgm:t>
        <a:bodyPr/>
        <a:lstStyle/>
        <a:p>
          <a:endParaRPr lang="hr-HR"/>
        </a:p>
      </dgm:t>
    </dgm:pt>
    <dgm:pt modelId="{8166187E-5F1F-49D3-A435-4A5CE8ACD4E6}" type="pres">
      <dgm:prSet presAssocID="{DAD7318F-5BCF-4788-829B-D9E31EC21F99}" presName="hierRoot2" presStyleCnt="0">
        <dgm:presLayoutVars>
          <dgm:hierBranch val="init"/>
        </dgm:presLayoutVars>
      </dgm:prSet>
      <dgm:spPr/>
    </dgm:pt>
    <dgm:pt modelId="{5DED0918-6EB1-4A06-801E-26D9B4DA4561}" type="pres">
      <dgm:prSet presAssocID="{DAD7318F-5BCF-4788-829B-D9E31EC21F99}" presName="rootComposite" presStyleCnt="0"/>
      <dgm:spPr/>
    </dgm:pt>
    <dgm:pt modelId="{273A504B-0509-4A41-A734-0A1936B4CC8D}" type="pres">
      <dgm:prSet presAssocID="{DAD7318F-5BCF-4788-829B-D9E31EC21F9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0D8D608E-ABF4-4E39-A0E8-A0BEB0252695}" type="pres">
      <dgm:prSet presAssocID="{DAD7318F-5BCF-4788-829B-D9E31EC21F99}" presName="rootConnector" presStyleLbl="node3" presStyleIdx="0" presStyleCnt="2"/>
      <dgm:spPr/>
      <dgm:t>
        <a:bodyPr/>
        <a:lstStyle/>
        <a:p>
          <a:endParaRPr lang="hr-HR"/>
        </a:p>
      </dgm:t>
    </dgm:pt>
    <dgm:pt modelId="{A755B6BC-1746-4264-B2BB-460FF6F9A23D}" type="pres">
      <dgm:prSet presAssocID="{DAD7318F-5BCF-4788-829B-D9E31EC21F99}" presName="hierChild4" presStyleCnt="0"/>
      <dgm:spPr/>
    </dgm:pt>
    <dgm:pt modelId="{C2CDC449-9EE8-4E4D-BBAE-E7C96305A5E0}" type="pres">
      <dgm:prSet presAssocID="{3B95B4C1-EF2B-47F8-BD27-73B889E28558}" presName="Name37" presStyleLbl="parChTrans1D4" presStyleIdx="0" presStyleCnt="7"/>
      <dgm:spPr/>
      <dgm:t>
        <a:bodyPr/>
        <a:lstStyle/>
        <a:p>
          <a:endParaRPr lang="hr-HR"/>
        </a:p>
      </dgm:t>
    </dgm:pt>
    <dgm:pt modelId="{DCBC443B-D05B-4054-83AD-742A07C81032}" type="pres">
      <dgm:prSet presAssocID="{FCCF444F-F1E1-4F96-9816-B5F49798B2FA}" presName="hierRoot2" presStyleCnt="0">
        <dgm:presLayoutVars>
          <dgm:hierBranch val="init"/>
        </dgm:presLayoutVars>
      </dgm:prSet>
      <dgm:spPr/>
    </dgm:pt>
    <dgm:pt modelId="{470885D2-8DEB-48C5-B3C1-CB9CEED78234}" type="pres">
      <dgm:prSet presAssocID="{FCCF444F-F1E1-4F96-9816-B5F49798B2FA}" presName="rootComposite" presStyleCnt="0"/>
      <dgm:spPr/>
    </dgm:pt>
    <dgm:pt modelId="{589DCD20-D727-4E6F-B1EC-F2E8A1B2952A}" type="pres">
      <dgm:prSet presAssocID="{FCCF444F-F1E1-4F96-9816-B5F49798B2FA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5EE14FAC-6DB1-4AB0-B4E9-A4EFB6533EA7}" type="pres">
      <dgm:prSet presAssocID="{FCCF444F-F1E1-4F96-9816-B5F49798B2FA}" presName="rootConnector" presStyleLbl="node4" presStyleIdx="0" presStyleCnt="6"/>
      <dgm:spPr/>
      <dgm:t>
        <a:bodyPr/>
        <a:lstStyle/>
        <a:p>
          <a:endParaRPr lang="hr-HR"/>
        </a:p>
      </dgm:t>
    </dgm:pt>
    <dgm:pt modelId="{13AAA49F-31A1-4D40-A13D-D68467982C34}" type="pres">
      <dgm:prSet presAssocID="{FCCF444F-F1E1-4F96-9816-B5F49798B2FA}" presName="hierChild4" presStyleCnt="0"/>
      <dgm:spPr/>
    </dgm:pt>
    <dgm:pt modelId="{5F1DECD1-5424-4BCC-BF54-0C1CBEC14289}" type="pres">
      <dgm:prSet presAssocID="{B113B4C3-6EF2-4FBF-848D-E19777A4E5C9}" presName="Name37" presStyleLbl="parChTrans1D4" presStyleIdx="1" presStyleCnt="7"/>
      <dgm:spPr/>
      <dgm:t>
        <a:bodyPr/>
        <a:lstStyle/>
        <a:p>
          <a:endParaRPr lang="hr-HR"/>
        </a:p>
      </dgm:t>
    </dgm:pt>
    <dgm:pt modelId="{B86475B6-9F26-45FA-B5C2-E490150B7B44}" type="pres">
      <dgm:prSet presAssocID="{86A05C77-21B7-42B5-AA00-13DE0ACDD2E2}" presName="hierRoot2" presStyleCnt="0">
        <dgm:presLayoutVars>
          <dgm:hierBranch val="init"/>
        </dgm:presLayoutVars>
      </dgm:prSet>
      <dgm:spPr/>
    </dgm:pt>
    <dgm:pt modelId="{802EF499-EDAF-4574-8ACC-54575409FA13}" type="pres">
      <dgm:prSet presAssocID="{86A05C77-21B7-42B5-AA00-13DE0ACDD2E2}" presName="rootComposite" presStyleCnt="0"/>
      <dgm:spPr/>
    </dgm:pt>
    <dgm:pt modelId="{BE183C65-73F4-4383-806D-487D7C52FC73}" type="pres">
      <dgm:prSet presAssocID="{86A05C77-21B7-42B5-AA00-13DE0ACDD2E2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E6DE94D4-CB54-4ABA-A17F-3A58A55CCCDA}" type="pres">
      <dgm:prSet presAssocID="{86A05C77-21B7-42B5-AA00-13DE0ACDD2E2}" presName="rootConnector" presStyleLbl="node4" presStyleIdx="1" presStyleCnt="6"/>
      <dgm:spPr/>
      <dgm:t>
        <a:bodyPr/>
        <a:lstStyle/>
        <a:p>
          <a:endParaRPr lang="hr-HR"/>
        </a:p>
      </dgm:t>
    </dgm:pt>
    <dgm:pt modelId="{369C7188-148E-4557-9B08-62B9F734F891}" type="pres">
      <dgm:prSet presAssocID="{86A05C77-21B7-42B5-AA00-13DE0ACDD2E2}" presName="hierChild4" presStyleCnt="0"/>
      <dgm:spPr/>
    </dgm:pt>
    <dgm:pt modelId="{612D96EF-FD8B-49BD-A910-10DA5E26351F}" type="pres">
      <dgm:prSet presAssocID="{86A05C77-21B7-42B5-AA00-13DE0ACDD2E2}" presName="hierChild5" presStyleCnt="0"/>
      <dgm:spPr/>
    </dgm:pt>
    <dgm:pt modelId="{D5CF1B64-EF94-48BB-B225-4EBCCE9E0766}" type="pres">
      <dgm:prSet presAssocID="{FCCF444F-F1E1-4F96-9816-B5F49798B2FA}" presName="hierChild5" presStyleCnt="0"/>
      <dgm:spPr/>
    </dgm:pt>
    <dgm:pt modelId="{605F293B-4767-450C-A263-D3013B20CAE4}" type="pres">
      <dgm:prSet presAssocID="{DAD7318F-5BCF-4788-829B-D9E31EC21F99}" presName="hierChild5" presStyleCnt="0"/>
      <dgm:spPr/>
    </dgm:pt>
    <dgm:pt modelId="{631A7FE1-6F53-4656-9FD1-E79F1ADD8DD0}" type="pres">
      <dgm:prSet presAssocID="{F622EAFC-9F43-4C55-94AA-9D7982665C75}" presName="Name37" presStyleLbl="parChTrans1D3" presStyleIdx="1" presStyleCnt="2"/>
      <dgm:spPr/>
      <dgm:t>
        <a:bodyPr/>
        <a:lstStyle/>
        <a:p>
          <a:endParaRPr lang="hr-HR"/>
        </a:p>
      </dgm:t>
    </dgm:pt>
    <dgm:pt modelId="{DC4964D4-694B-4BAF-AF4C-B84C0618F568}" type="pres">
      <dgm:prSet presAssocID="{7CD2D758-E356-4F72-B25B-2C8D54E02FAB}" presName="hierRoot2" presStyleCnt="0">
        <dgm:presLayoutVars>
          <dgm:hierBranch val="init"/>
        </dgm:presLayoutVars>
      </dgm:prSet>
      <dgm:spPr/>
    </dgm:pt>
    <dgm:pt modelId="{A8E29831-D409-49CD-92BA-DD272A203E55}" type="pres">
      <dgm:prSet presAssocID="{7CD2D758-E356-4F72-B25B-2C8D54E02FAB}" presName="rootComposite" presStyleCnt="0"/>
      <dgm:spPr/>
    </dgm:pt>
    <dgm:pt modelId="{24BB8A15-1845-4333-A6C2-DC0C01E34810}" type="pres">
      <dgm:prSet presAssocID="{7CD2D758-E356-4F72-B25B-2C8D54E02FA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7BA180F4-B3CD-4C42-82DC-2A06DF6EC2CC}" type="pres">
      <dgm:prSet presAssocID="{7CD2D758-E356-4F72-B25B-2C8D54E02FAB}" presName="rootConnector" presStyleLbl="node3" presStyleIdx="1" presStyleCnt="2"/>
      <dgm:spPr/>
      <dgm:t>
        <a:bodyPr/>
        <a:lstStyle/>
        <a:p>
          <a:endParaRPr lang="hr-HR"/>
        </a:p>
      </dgm:t>
    </dgm:pt>
    <dgm:pt modelId="{AE0A7261-3FC8-4142-AA9F-4621B7B10B96}" type="pres">
      <dgm:prSet presAssocID="{7CD2D758-E356-4F72-B25B-2C8D54E02FAB}" presName="hierChild4" presStyleCnt="0"/>
      <dgm:spPr/>
    </dgm:pt>
    <dgm:pt modelId="{B885034D-AE8C-46D6-AFB1-4B38EA2A4D7A}" type="pres">
      <dgm:prSet presAssocID="{56B271FA-F1DD-4E98-B166-B4C443134515}" presName="Name37" presStyleLbl="parChTrans1D4" presStyleIdx="2" presStyleCnt="7"/>
      <dgm:spPr/>
      <dgm:t>
        <a:bodyPr/>
        <a:lstStyle/>
        <a:p>
          <a:endParaRPr lang="hr-HR"/>
        </a:p>
      </dgm:t>
    </dgm:pt>
    <dgm:pt modelId="{D5469CCD-BA71-4411-9835-F7224B85F716}" type="pres">
      <dgm:prSet presAssocID="{BFC52CB9-CB96-4BDC-8432-55123B05B683}" presName="hierRoot2" presStyleCnt="0">
        <dgm:presLayoutVars>
          <dgm:hierBranch val="init"/>
        </dgm:presLayoutVars>
      </dgm:prSet>
      <dgm:spPr/>
    </dgm:pt>
    <dgm:pt modelId="{08914287-2864-40E0-BE91-89A87C8139EA}" type="pres">
      <dgm:prSet presAssocID="{BFC52CB9-CB96-4BDC-8432-55123B05B683}" presName="rootComposite" presStyleCnt="0"/>
      <dgm:spPr/>
    </dgm:pt>
    <dgm:pt modelId="{48198758-ACB4-43C1-8460-310E9D852DBA}" type="pres">
      <dgm:prSet presAssocID="{BFC52CB9-CB96-4BDC-8432-55123B05B683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629391D1-B664-463C-8150-94861D992CF1}" type="pres">
      <dgm:prSet presAssocID="{BFC52CB9-CB96-4BDC-8432-55123B05B683}" presName="rootConnector" presStyleLbl="node4" presStyleIdx="2" presStyleCnt="6"/>
      <dgm:spPr/>
      <dgm:t>
        <a:bodyPr/>
        <a:lstStyle/>
        <a:p>
          <a:endParaRPr lang="hr-HR"/>
        </a:p>
      </dgm:t>
    </dgm:pt>
    <dgm:pt modelId="{B4369791-A45D-45D7-9EB5-9D5F956BC5CA}" type="pres">
      <dgm:prSet presAssocID="{BFC52CB9-CB96-4BDC-8432-55123B05B683}" presName="hierChild4" presStyleCnt="0"/>
      <dgm:spPr/>
    </dgm:pt>
    <dgm:pt modelId="{60266407-A358-422F-AE4A-5534A02CF706}" type="pres">
      <dgm:prSet presAssocID="{99B1042F-DCD5-4E89-8DEC-E9DB816B4963}" presName="Name37" presStyleLbl="parChTrans1D4" presStyleIdx="3" presStyleCnt="7"/>
      <dgm:spPr/>
      <dgm:t>
        <a:bodyPr/>
        <a:lstStyle/>
        <a:p>
          <a:endParaRPr lang="hr-HR"/>
        </a:p>
      </dgm:t>
    </dgm:pt>
    <dgm:pt modelId="{A8ECB4CA-15E0-4B7F-85B8-52C0071FD969}" type="pres">
      <dgm:prSet presAssocID="{6BB0AF7D-5EF1-4519-93B7-FF98341179AE}" presName="hierRoot2" presStyleCnt="0">
        <dgm:presLayoutVars>
          <dgm:hierBranch val="init"/>
        </dgm:presLayoutVars>
      </dgm:prSet>
      <dgm:spPr/>
    </dgm:pt>
    <dgm:pt modelId="{815C4C34-BC67-4182-80B5-CE003E6F8CD7}" type="pres">
      <dgm:prSet presAssocID="{6BB0AF7D-5EF1-4519-93B7-FF98341179AE}" presName="rootComposite" presStyleCnt="0"/>
      <dgm:spPr/>
    </dgm:pt>
    <dgm:pt modelId="{D05B0D1D-9600-4BE7-AECD-943D968C5C15}" type="pres">
      <dgm:prSet presAssocID="{6BB0AF7D-5EF1-4519-93B7-FF98341179AE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EF532F75-CE17-4341-A075-C76144469274}" type="pres">
      <dgm:prSet presAssocID="{6BB0AF7D-5EF1-4519-93B7-FF98341179AE}" presName="rootConnector" presStyleLbl="node4" presStyleIdx="3" presStyleCnt="6"/>
      <dgm:spPr/>
      <dgm:t>
        <a:bodyPr/>
        <a:lstStyle/>
        <a:p>
          <a:endParaRPr lang="hr-HR"/>
        </a:p>
      </dgm:t>
    </dgm:pt>
    <dgm:pt modelId="{4EC4CF06-65F3-4A8B-B918-A180727836A8}" type="pres">
      <dgm:prSet presAssocID="{6BB0AF7D-5EF1-4519-93B7-FF98341179AE}" presName="hierChild4" presStyleCnt="0"/>
      <dgm:spPr/>
    </dgm:pt>
    <dgm:pt modelId="{6A401488-D7A1-4036-BD97-EDC4B21C41BA}" type="pres">
      <dgm:prSet presAssocID="{6BB0AF7D-5EF1-4519-93B7-FF98341179AE}" presName="hierChild5" presStyleCnt="0"/>
      <dgm:spPr/>
    </dgm:pt>
    <dgm:pt modelId="{D850B1F9-CAF8-4C75-BBDA-B9714F1410C8}" type="pres">
      <dgm:prSet presAssocID="{BFC52CB9-CB96-4BDC-8432-55123B05B683}" presName="hierChild5" presStyleCnt="0"/>
      <dgm:spPr/>
    </dgm:pt>
    <dgm:pt modelId="{17F018CC-9786-42DD-90A0-691AC5EB22E2}" type="pres">
      <dgm:prSet presAssocID="{5C06D37E-F032-42AF-986D-DE063EA0D917}" presName="Name111" presStyleLbl="parChTrans1D4" presStyleIdx="4" presStyleCnt="7"/>
      <dgm:spPr/>
      <dgm:t>
        <a:bodyPr/>
        <a:lstStyle/>
        <a:p>
          <a:endParaRPr lang="hr-HR"/>
        </a:p>
      </dgm:t>
    </dgm:pt>
    <dgm:pt modelId="{6395C251-1B53-42BC-A67E-DE2CC6E4B4E1}" type="pres">
      <dgm:prSet presAssocID="{9AA925B6-B3A4-4555-9906-23579AAB8D53}" presName="hierRoot3" presStyleCnt="0">
        <dgm:presLayoutVars>
          <dgm:hierBranch val="init"/>
        </dgm:presLayoutVars>
      </dgm:prSet>
      <dgm:spPr/>
    </dgm:pt>
    <dgm:pt modelId="{40ECAF82-FC93-47DB-AC7D-44D928EDA8DD}" type="pres">
      <dgm:prSet presAssocID="{9AA925B6-B3A4-4555-9906-23579AAB8D53}" presName="rootComposite3" presStyleCnt="0"/>
      <dgm:spPr/>
    </dgm:pt>
    <dgm:pt modelId="{2A27B4D4-8A3A-4AB2-8B7A-9FBFBB82C698}" type="pres">
      <dgm:prSet presAssocID="{9AA925B6-B3A4-4555-9906-23579AAB8D53}" presName="rootText3" presStyleLbl="asst4" presStyleIdx="0" presStyleCnt="1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DA747E2F-EF60-4849-906C-00210E89E240}" type="pres">
      <dgm:prSet presAssocID="{9AA925B6-B3A4-4555-9906-23579AAB8D53}" presName="rootConnector3" presStyleLbl="asst4" presStyleIdx="0" presStyleCnt="1"/>
      <dgm:spPr/>
      <dgm:t>
        <a:bodyPr/>
        <a:lstStyle/>
        <a:p>
          <a:endParaRPr lang="hr-HR"/>
        </a:p>
      </dgm:t>
    </dgm:pt>
    <dgm:pt modelId="{2CD444D2-F773-4901-9CEF-944A6C8866D8}" type="pres">
      <dgm:prSet presAssocID="{9AA925B6-B3A4-4555-9906-23579AAB8D53}" presName="hierChild6" presStyleCnt="0"/>
      <dgm:spPr/>
    </dgm:pt>
    <dgm:pt modelId="{B34B1F5B-A55F-4C2A-8BCA-921CD25BAE49}" type="pres">
      <dgm:prSet presAssocID="{9AA925B6-B3A4-4555-9906-23579AAB8D53}" presName="hierChild7" presStyleCnt="0"/>
      <dgm:spPr/>
    </dgm:pt>
    <dgm:pt modelId="{1F5EBF17-F52C-4824-803D-056BB72F2A7C}" type="pres">
      <dgm:prSet presAssocID="{0798EE5E-8D4A-452B-85D1-CDFA16A523CB}" presName="Name37" presStyleLbl="parChTrans1D4" presStyleIdx="5" presStyleCnt="7"/>
      <dgm:spPr/>
      <dgm:t>
        <a:bodyPr/>
        <a:lstStyle/>
        <a:p>
          <a:endParaRPr lang="hr-HR"/>
        </a:p>
      </dgm:t>
    </dgm:pt>
    <dgm:pt modelId="{7B059300-022F-40DA-BBD2-ACFBA41007B7}" type="pres">
      <dgm:prSet presAssocID="{0171AA49-EF58-4170-BED4-01C4B81B64B4}" presName="hierRoot2" presStyleCnt="0">
        <dgm:presLayoutVars>
          <dgm:hierBranch val="init"/>
        </dgm:presLayoutVars>
      </dgm:prSet>
      <dgm:spPr/>
    </dgm:pt>
    <dgm:pt modelId="{99FE8CDF-103F-4589-832B-ADE0AF7AE90B}" type="pres">
      <dgm:prSet presAssocID="{0171AA49-EF58-4170-BED4-01C4B81B64B4}" presName="rootComposite" presStyleCnt="0"/>
      <dgm:spPr/>
    </dgm:pt>
    <dgm:pt modelId="{39223109-0A24-435A-87A4-92485E71EC73}" type="pres">
      <dgm:prSet presAssocID="{0171AA49-EF58-4170-BED4-01C4B81B64B4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5B8C9D89-70B6-4486-AF83-F7B37DEBB213}" type="pres">
      <dgm:prSet presAssocID="{0171AA49-EF58-4170-BED4-01C4B81B64B4}" presName="rootConnector" presStyleLbl="node4" presStyleIdx="4" presStyleCnt="6"/>
      <dgm:spPr/>
      <dgm:t>
        <a:bodyPr/>
        <a:lstStyle/>
        <a:p>
          <a:endParaRPr lang="hr-HR"/>
        </a:p>
      </dgm:t>
    </dgm:pt>
    <dgm:pt modelId="{15C5809C-86F7-4F44-97D9-6B06C942F04C}" type="pres">
      <dgm:prSet presAssocID="{0171AA49-EF58-4170-BED4-01C4B81B64B4}" presName="hierChild4" presStyleCnt="0"/>
      <dgm:spPr/>
    </dgm:pt>
    <dgm:pt modelId="{F78F9905-6430-4415-9C18-3F7837B79AA7}" type="pres">
      <dgm:prSet presAssocID="{08F731DA-DCCC-4EEC-B9A8-630B389F2726}" presName="Name37" presStyleLbl="parChTrans1D4" presStyleIdx="6" presStyleCnt="7"/>
      <dgm:spPr/>
      <dgm:t>
        <a:bodyPr/>
        <a:lstStyle/>
        <a:p>
          <a:endParaRPr lang="hr-HR"/>
        </a:p>
      </dgm:t>
    </dgm:pt>
    <dgm:pt modelId="{0505B390-5D20-40C6-A882-003FFAACC6BB}" type="pres">
      <dgm:prSet presAssocID="{82DB1FB0-7A23-469D-8660-729E281830D9}" presName="hierRoot2" presStyleCnt="0">
        <dgm:presLayoutVars>
          <dgm:hierBranch val="init"/>
        </dgm:presLayoutVars>
      </dgm:prSet>
      <dgm:spPr/>
    </dgm:pt>
    <dgm:pt modelId="{7B44203C-0022-4AAA-93E4-FFF08B5542D3}" type="pres">
      <dgm:prSet presAssocID="{82DB1FB0-7A23-469D-8660-729E281830D9}" presName="rootComposite" presStyleCnt="0"/>
      <dgm:spPr/>
    </dgm:pt>
    <dgm:pt modelId="{EF602820-B838-4BF6-A8B7-324A8065E583}" type="pres">
      <dgm:prSet presAssocID="{82DB1FB0-7A23-469D-8660-729E281830D9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C01101D6-7640-44A2-8525-08AFB2DDC44F}" type="pres">
      <dgm:prSet presAssocID="{82DB1FB0-7A23-469D-8660-729E281830D9}" presName="rootConnector" presStyleLbl="node4" presStyleIdx="5" presStyleCnt="6"/>
      <dgm:spPr/>
      <dgm:t>
        <a:bodyPr/>
        <a:lstStyle/>
        <a:p>
          <a:endParaRPr lang="hr-HR"/>
        </a:p>
      </dgm:t>
    </dgm:pt>
    <dgm:pt modelId="{13DD23BC-8213-4D68-BE5D-E24D19001FC6}" type="pres">
      <dgm:prSet presAssocID="{82DB1FB0-7A23-469D-8660-729E281830D9}" presName="hierChild4" presStyleCnt="0"/>
      <dgm:spPr/>
    </dgm:pt>
    <dgm:pt modelId="{75DE0461-B37E-46B1-89FD-FF5576FD39E6}" type="pres">
      <dgm:prSet presAssocID="{82DB1FB0-7A23-469D-8660-729E281830D9}" presName="hierChild5" presStyleCnt="0"/>
      <dgm:spPr/>
    </dgm:pt>
    <dgm:pt modelId="{CC891FE9-5693-428C-BBAC-29C140DDA1F3}" type="pres">
      <dgm:prSet presAssocID="{0171AA49-EF58-4170-BED4-01C4B81B64B4}" presName="hierChild5" presStyleCnt="0"/>
      <dgm:spPr/>
    </dgm:pt>
    <dgm:pt modelId="{2295C1CE-A538-4EAA-B68E-4222A69A53C5}" type="pres">
      <dgm:prSet presAssocID="{7CD2D758-E356-4F72-B25B-2C8D54E02FAB}" presName="hierChild5" presStyleCnt="0"/>
      <dgm:spPr/>
    </dgm:pt>
    <dgm:pt modelId="{754B5826-F7E5-4B8C-8B7F-8A5856ED7EFC}" type="pres">
      <dgm:prSet presAssocID="{06D58A94-8155-4165-A621-C522D3B4219B}" presName="hierChild5" presStyleCnt="0"/>
      <dgm:spPr/>
    </dgm:pt>
    <dgm:pt modelId="{35BF66C0-1798-4E48-B1B9-31CEDDF38B6F}" type="pres">
      <dgm:prSet presAssocID="{8CE47C93-4BD4-46F1-BC19-AC48D93FED36}" presName="hierChild3" presStyleCnt="0"/>
      <dgm:spPr/>
    </dgm:pt>
  </dgm:ptLst>
  <dgm:cxnLst>
    <dgm:cxn modelId="{040DB5D4-C54B-4815-83D6-407042CEB9AB}" type="presOf" srcId="{BFC52CB9-CB96-4BDC-8432-55123B05B683}" destId="{48198758-ACB4-43C1-8460-310E9D852DBA}" srcOrd="0" destOrd="0" presId="urn:microsoft.com/office/officeart/2005/8/layout/orgChart1"/>
    <dgm:cxn modelId="{6B0B699E-6B39-4E5A-898E-241B0DE2E196}" type="presOf" srcId="{6BB0AF7D-5EF1-4519-93B7-FF98341179AE}" destId="{EF532F75-CE17-4341-A075-C76144469274}" srcOrd="1" destOrd="0" presId="urn:microsoft.com/office/officeart/2005/8/layout/orgChart1"/>
    <dgm:cxn modelId="{264E4645-E3F6-4612-B06F-CCB5ECCA52A2}" type="presOf" srcId="{99B1042F-DCD5-4E89-8DEC-E9DB816B4963}" destId="{60266407-A358-422F-AE4A-5534A02CF706}" srcOrd="0" destOrd="0" presId="urn:microsoft.com/office/officeart/2005/8/layout/orgChart1"/>
    <dgm:cxn modelId="{25B263CD-68A0-48FB-9D9A-3AA6F8172FCE}" type="presOf" srcId="{0171AA49-EF58-4170-BED4-01C4B81B64B4}" destId="{5B8C9D89-70B6-4486-AF83-F7B37DEBB213}" srcOrd="1" destOrd="0" presId="urn:microsoft.com/office/officeart/2005/8/layout/orgChart1"/>
    <dgm:cxn modelId="{AB641A7D-C38F-4D1B-A1FB-A432A0E671FE}" srcId="{7CD2D758-E356-4F72-B25B-2C8D54E02FAB}" destId="{BFC52CB9-CB96-4BDC-8432-55123B05B683}" srcOrd="0" destOrd="0" parTransId="{56B271FA-F1DD-4E98-B166-B4C443134515}" sibTransId="{E49B1F1A-155D-44B4-9EDE-3C8B94E992FF}"/>
    <dgm:cxn modelId="{50CFC765-4755-4CC2-B548-2607FC575B3E}" srcId="{8CE47C93-4BD4-46F1-BC19-AC48D93FED36}" destId="{06D58A94-8155-4165-A621-C522D3B4219B}" srcOrd="0" destOrd="0" parTransId="{D54443A7-B27D-4735-A75E-A0E0CA22EFF4}" sibTransId="{446558C8-176A-4271-86A7-E2034EFA99DB}"/>
    <dgm:cxn modelId="{6541FF42-ACB0-46AE-854D-8B499960F111}" type="presOf" srcId="{06D58A94-8155-4165-A621-C522D3B4219B}" destId="{355722BE-FD21-49AB-81FB-038894F66830}" srcOrd="1" destOrd="0" presId="urn:microsoft.com/office/officeart/2005/8/layout/orgChart1"/>
    <dgm:cxn modelId="{FE9D74AC-6729-4F33-B931-86E3FCDB4DAA}" srcId="{06D58A94-8155-4165-A621-C522D3B4219B}" destId="{7CD2D758-E356-4F72-B25B-2C8D54E02FAB}" srcOrd="1" destOrd="0" parTransId="{F622EAFC-9F43-4C55-94AA-9D7982665C75}" sibTransId="{F2D738FA-0738-40B5-B70F-111265FC9970}"/>
    <dgm:cxn modelId="{870789A4-D258-43C9-9689-AD60B179E805}" type="presOf" srcId="{56B271FA-F1DD-4E98-B166-B4C443134515}" destId="{B885034D-AE8C-46D6-AFB1-4B38EA2A4D7A}" srcOrd="0" destOrd="0" presId="urn:microsoft.com/office/officeart/2005/8/layout/orgChart1"/>
    <dgm:cxn modelId="{2A57FE03-A6AE-40DD-B28F-ADEFF98D65A3}" srcId="{0171AA49-EF58-4170-BED4-01C4B81B64B4}" destId="{82DB1FB0-7A23-469D-8660-729E281830D9}" srcOrd="0" destOrd="0" parTransId="{08F731DA-DCCC-4EEC-B9A8-630B389F2726}" sibTransId="{149DF0B3-9E84-4F28-9F7D-58A12FE49111}"/>
    <dgm:cxn modelId="{55C706B3-6F37-41F0-A4CE-A3D4FC179CA3}" srcId="{BFC52CB9-CB96-4BDC-8432-55123B05B683}" destId="{6BB0AF7D-5EF1-4519-93B7-FF98341179AE}" srcOrd="0" destOrd="0" parTransId="{99B1042F-DCD5-4E89-8DEC-E9DB816B4963}" sibTransId="{C5C036B0-A442-4FC2-BDD6-D0DCF0A964CE}"/>
    <dgm:cxn modelId="{A80AB71E-44EA-4E9F-9D0C-6C5A3FC190B9}" type="presOf" srcId="{F622EAFC-9F43-4C55-94AA-9D7982665C75}" destId="{631A7FE1-6F53-4656-9FD1-E79F1ADD8DD0}" srcOrd="0" destOrd="0" presId="urn:microsoft.com/office/officeart/2005/8/layout/orgChart1"/>
    <dgm:cxn modelId="{650D21F8-DDC4-47F7-83D7-85FB0D4A9153}" type="presOf" srcId="{7CD2D758-E356-4F72-B25B-2C8D54E02FAB}" destId="{7BA180F4-B3CD-4C42-82DC-2A06DF6EC2CC}" srcOrd="1" destOrd="0" presId="urn:microsoft.com/office/officeart/2005/8/layout/orgChart1"/>
    <dgm:cxn modelId="{8548956A-9711-41B2-B574-ED31E7C95631}" type="presOf" srcId="{9AA925B6-B3A4-4555-9906-23579AAB8D53}" destId="{DA747E2F-EF60-4849-906C-00210E89E240}" srcOrd="1" destOrd="0" presId="urn:microsoft.com/office/officeart/2005/8/layout/orgChart1"/>
    <dgm:cxn modelId="{C69E61D3-60FD-4324-8652-2CC5430A865D}" type="presOf" srcId="{86A05C77-21B7-42B5-AA00-13DE0ACDD2E2}" destId="{E6DE94D4-CB54-4ABA-A17F-3A58A55CCCDA}" srcOrd="1" destOrd="0" presId="urn:microsoft.com/office/officeart/2005/8/layout/orgChart1"/>
    <dgm:cxn modelId="{9BC97440-76AA-4298-AA12-B284E48C63D5}" type="presOf" srcId="{F0E038CD-2F47-4EBB-805D-414E51C970A2}" destId="{BC68437C-B7A5-4952-AB35-F34455586138}" srcOrd="0" destOrd="0" presId="urn:microsoft.com/office/officeart/2005/8/layout/orgChart1"/>
    <dgm:cxn modelId="{6B2782F8-4514-4037-B67E-0627AD8E3913}" type="presOf" srcId="{B113B4C3-6EF2-4FBF-848D-E19777A4E5C9}" destId="{5F1DECD1-5424-4BCC-BF54-0C1CBEC14289}" srcOrd="0" destOrd="0" presId="urn:microsoft.com/office/officeart/2005/8/layout/orgChart1"/>
    <dgm:cxn modelId="{AAC0DFCB-01B5-4529-A486-6953F2CF072D}" type="presOf" srcId="{7CD2D758-E356-4F72-B25B-2C8D54E02FAB}" destId="{24BB8A15-1845-4333-A6C2-DC0C01E34810}" srcOrd="0" destOrd="0" presId="urn:microsoft.com/office/officeart/2005/8/layout/orgChart1"/>
    <dgm:cxn modelId="{A080A5D9-4397-40A1-A2A8-A3922C019434}" type="presOf" srcId="{F9A6B736-481A-406D-A4A8-B33E8DB46AC2}" destId="{750E7E5D-761E-4CEF-9D74-9C74836284F7}" srcOrd="0" destOrd="0" presId="urn:microsoft.com/office/officeart/2005/8/layout/orgChart1"/>
    <dgm:cxn modelId="{0141C8A1-1C82-4A6E-9285-53189ED4464B}" type="presOf" srcId="{0798EE5E-8D4A-452B-85D1-CDFA16A523CB}" destId="{1F5EBF17-F52C-4824-803D-056BB72F2A7C}" srcOrd="0" destOrd="0" presId="urn:microsoft.com/office/officeart/2005/8/layout/orgChart1"/>
    <dgm:cxn modelId="{F2A31346-0769-4CAB-B0B6-A3752AA28598}" type="presOf" srcId="{DAD7318F-5BCF-4788-829B-D9E31EC21F99}" destId="{0D8D608E-ABF4-4E39-A0E8-A0BEB0252695}" srcOrd="1" destOrd="0" presId="urn:microsoft.com/office/officeart/2005/8/layout/orgChart1"/>
    <dgm:cxn modelId="{F6281350-C31F-4E62-B435-C127EAFE4AE6}" type="presOf" srcId="{D54443A7-B27D-4735-A75E-A0E0CA22EFF4}" destId="{884929A0-E332-44A8-93EA-A1E24B08D4D3}" srcOrd="0" destOrd="0" presId="urn:microsoft.com/office/officeart/2005/8/layout/orgChart1"/>
    <dgm:cxn modelId="{9C7BE7B5-E4A0-4048-9F3E-5E48EBEBE32A}" srcId="{7CD2D758-E356-4F72-B25B-2C8D54E02FAB}" destId="{0171AA49-EF58-4170-BED4-01C4B81B64B4}" srcOrd="1" destOrd="0" parTransId="{0798EE5E-8D4A-452B-85D1-CDFA16A523CB}" sibTransId="{AD7841DE-52DF-4C26-8659-D071BE8AD368}"/>
    <dgm:cxn modelId="{56094BEA-7669-4AD2-A655-63CF100864BB}" type="presOf" srcId="{0171AA49-EF58-4170-BED4-01C4B81B64B4}" destId="{39223109-0A24-435A-87A4-92485E71EC73}" srcOrd="0" destOrd="0" presId="urn:microsoft.com/office/officeart/2005/8/layout/orgChart1"/>
    <dgm:cxn modelId="{E91194C0-4B11-4136-AF75-D06007F093FD}" type="presOf" srcId="{8CE47C93-4BD4-46F1-BC19-AC48D93FED36}" destId="{04F57409-79CB-491D-B1B3-C025296FB5B6}" srcOrd="0" destOrd="0" presId="urn:microsoft.com/office/officeart/2005/8/layout/orgChart1"/>
    <dgm:cxn modelId="{D289274B-46F8-4B97-B649-BDE692370D5B}" type="presOf" srcId="{8CE47C93-4BD4-46F1-BC19-AC48D93FED36}" destId="{B6936CAE-0C8E-488B-BCE9-A44D38A2C792}" srcOrd="1" destOrd="0" presId="urn:microsoft.com/office/officeart/2005/8/layout/orgChart1"/>
    <dgm:cxn modelId="{893C5CB8-C103-47E7-A9E6-E00A8EC1DF8C}" type="presOf" srcId="{82DB1FB0-7A23-469D-8660-729E281830D9}" destId="{EF602820-B838-4BF6-A8B7-324A8065E583}" srcOrd="0" destOrd="0" presId="urn:microsoft.com/office/officeart/2005/8/layout/orgChart1"/>
    <dgm:cxn modelId="{916C38E5-5BA5-4CA4-BA0C-B5CA7787FDED}" srcId="{BFC52CB9-CB96-4BDC-8432-55123B05B683}" destId="{9AA925B6-B3A4-4555-9906-23579AAB8D53}" srcOrd="1" destOrd="0" parTransId="{5C06D37E-F032-42AF-986D-DE063EA0D917}" sibTransId="{FA1071DA-8E6F-4C77-BC2D-AEDA774F44C3}"/>
    <dgm:cxn modelId="{2AA628AE-910D-453E-839F-3F691C564C5A}" type="presOf" srcId="{86A05C77-21B7-42B5-AA00-13DE0ACDD2E2}" destId="{BE183C65-73F4-4383-806D-487D7C52FC73}" srcOrd="0" destOrd="0" presId="urn:microsoft.com/office/officeart/2005/8/layout/orgChart1"/>
    <dgm:cxn modelId="{34CA4AAC-2727-493D-8221-4706A59F089F}" type="presOf" srcId="{6BB0AF7D-5EF1-4519-93B7-FF98341179AE}" destId="{D05B0D1D-9600-4BE7-AECD-943D968C5C15}" srcOrd="0" destOrd="0" presId="urn:microsoft.com/office/officeart/2005/8/layout/orgChart1"/>
    <dgm:cxn modelId="{A616C674-EA49-4E79-BE63-FF4652DDB90D}" srcId="{DAD7318F-5BCF-4788-829B-D9E31EC21F99}" destId="{FCCF444F-F1E1-4F96-9816-B5F49798B2FA}" srcOrd="0" destOrd="0" parTransId="{3B95B4C1-EF2B-47F8-BD27-73B889E28558}" sibTransId="{E26F9885-B116-4913-9466-D893950A6376}"/>
    <dgm:cxn modelId="{6E9F1B71-3C16-4DA2-A79C-3B751B2EFA8E}" type="presOf" srcId="{08F731DA-DCCC-4EEC-B9A8-630B389F2726}" destId="{F78F9905-6430-4415-9C18-3F7837B79AA7}" srcOrd="0" destOrd="0" presId="urn:microsoft.com/office/officeart/2005/8/layout/orgChart1"/>
    <dgm:cxn modelId="{F32D800A-6D22-463D-AD72-ECE8CFF130D3}" type="presOf" srcId="{FCCF444F-F1E1-4F96-9816-B5F49798B2FA}" destId="{589DCD20-D727-4E6F-B1EC-F2E8A1B2952A}" srcOrd="0" destOrd="0" presId="urn:microsoft.com/office/officeart/2005/8/layout/orgChart1"/>
    <dgm:cxn modelId="{AA1B119A-5404-4576-85EF-8C885100C5BF}" type="presOf" srcId="{FCCF444F-F1E1-4F96-9816-B5F49798B2FA}" destId="{5EE14FAC-6DB1-4AB0-B4E9-A4EFB6533EA7}" srcOrd="1" destOrd="0" presId="urn:microsoft.com/office/officeart/2005/8/layout/orgChart1"/>
    <dgm:cxn modelId="{9538851D-5682-45F1-BC63-85DBA1E91F9C}" type="presOf" srcId="{BFC52CB9-CB96-4BDC-8432-55123B05B683}" destId="{629391D1-B664-463C-8150-94861D992CF1}" srcOrd="1" destOrd="0" presId="urn:microsoft.com/office/officeart/2005/8/layout/orgChart1"/>
    <dgm:cxn modelId="{8057D963-6DB0-4A94-A590-878FAA28209B}" srcId="{FCCF444F-F1E1-4F96-9816-B5F49798B2FA}" destId="{86A05C77-21B7-42B5-AA00-13DE0ACDD2E2}" srcOrd="0" destOrd="0" parTransId="{B113B4C3-6EF2-4FBF-848D-E19777A4E5C9}" sibTransId="{3D1C82E0-193C-45C4-B8C4-8ABBB62EBB1C}"/>
    <dgm:cxn modelId="{E0E27031-F087-48C2-A121-38053BF98A90}" type="presOf" srcId="{5C06D37E-F032-42AF-986D-DE063EA0D917}" destId="{17F018CC-9786-42DD-90A0-691AC5EB22E2}" srcOrd="0" destOrd="0" presId="urn:microsoft.com/office/officeart/2005/8/layout/orgChart1"/>
    <dgm:cxn modelId="{0CF1F8D6-ED71-4ED0-AA71-5290B0303930}" type="presOf" srcId="{06D58A94-8155-4165-A621-C522D3B4219B}" destId="{E2E246B2-3482-4864-BF0D-ADC166EF8F75}" srcOrd="0" destOrd="0" presId="urn:microsoft.com/office/officeart/2005/8/layout/orgChart1"/>
    <dgm:cxn modelId="{63EF7683-69B5-4A09-AC6E-66A2C02CED2D}" type="presOf" srcId="{9AA925B6-B3A4-4555-9906-23579AAB8D53}" destId="{2A27B4D4-8A3A-4AB2-8B7A-9FBFBB82C698}" srcOrd="0" destOrd="0" presId="urn:microsoft.com/office/officeart/2005/8/layout/orgChart1"/>
    <dgm:cxn modelId="{B622C52C-C553-4DFD-A841-6F12547FF8D8}" srcId="{F0E038CD-2F47-4EBB-805D-414E51C970A2}" destId="{8CE47C93-4BD4-46F1-BC19-AC48D93FED36}" srcOrd="0" destOrd="0" parTransId="{214EF6D1-E112-41A8-AD5C-F24090638177}" sibTransId="{B2C3A514-4F1C-46B3-B042-FB0D4F1996AA}"/>
    <dgm:cxn modelId="{8D2EA381-95EE-42EC-AE4F-F564F1C231BC}" type="presOf" srcId="{3B95B4C1-EF2B-47F8-BD27-73B889E28558}" destId="{C2CDC449-9EE8-4E4D-BBAE-E7C96305A5E0}" srcOrd="0" destOrd="0" presId="urn:microsoft.com/office/officeart/2005/8/layout/orgChart1"/>
    <dgm:cxn modelId="{9FBA21CF-946E-473F-8C76-A258FC7E600F}" type="presOf" srcId="{82DB1FB0-7A23-469D-8660-729E281830D9}" destId="{C01101D6-7640-44A2-8525-08AFB2DDC44F}" srcOrd="1" destOrd="0" presId="urn:microsoft.com/office/officeart/2005/8/layout/orgChart1"/>
    <dgm:cxn modelId="{34780BD3-E98C-488E-B9FC-3B62EE6ECE6A}" srcId="{06D58A94-8155-4165-A621-C522D3B4219B}" destId="{DAD7318F-5BCF-4788-829B-D9E31EC21F99}" srcOrd="0" destOrd="0" parTransId="{F9A6B736-481A-406D-A4A8-B33E8DB46AC2}" sibTransId="{0B05794C-AB4C-482A-9841-1BB576C3D897}"/>
    <dgm:cxn modelId="{443EEA86-6BA5-419C-9DED-6DC49CC4DB85}" type="presOf" srcId="{DAD7318F-5BCF-4788-829B-D9E31EC21F99}" destId="{273A504B-0509-4A41-A734-0A1936B4CC8D}" srcOrd="0" destOrd="0" presId="urn:microsoft.com/office/officeart/2005/8/layout/orgChart1"/>
    <dgm:cxn modelId="{EC1CA96C-4916-416A-A069-1E7183D71377}" type="presParOf" srcId="{BC68437C-B7A5-4952-AB35-F34455586138}" destId="{AC4ABFE1-B0C4-4C73-A74B-5001E3E9614D}" srcOrd="0" destOrd="0" presId="urn:microsoft.com/office/officeart/2005/8/layout/orgChart1"/>
    <dgm:cxn modelId="{BEC172EF-B5F2-4A75-9EDE-657EEF47DB12}" type="presParOf" srcId="{AC4ABFE1-B0C4-4C73-A74B-5001E3E9614D}" destId="{E6D15B83-8F9A-449A-9E19-957A725519BC}" srcOrd="0" destOrd="0" presId="urn:microsoft.com/office/officeart/2005/8/layout/orgChart1"/>
    <dgm:cxn modelId="{70EBAE6D-5B76-4579-9BE8-721EE3654CE9}" type="presParOf" srcId="{E6D15B83-8F9A-449A-9E19-957A725519BC}" destId="{04F57409-79CB-491D-B1B3-C025296FB5B6}" srcOrd="0" destOrd="0" presId="urn:microsoft.com/office/officeart/2005/8/layout/orgChart1"/>
    <dgm:cxn modelId="{0ADFF362-D22D-4F2E-AF1D-8B9461FFEC0E}" type="presParOf" srcId="{E6D15B83-8F9A-449A-9E19-957A725519BC}" destId="{B6936CAE-0C8E-488B-BCE9-A44D38A2C792}" srcOrd="1" destOrd="0" presId="urn:microsoft.com/office/officeart/2005/8/layout/orgChart1"/>
    <dgm:cxn modelId="{619B78BD-92B1-4B70-8922-E4EEED4AD302}" type="presParOf" srcId="{AC4ABFE1-B0C4-4C73-A74B-5001E3E9614D}" destId="{FAA50115-DAEA-421D-921B-97686AB5172D}" srcOrd="1" destOrd="0" presId="urn:microsoft.com/office/officeart/2005/8/layout/orgChart1"/>
    <dgm:cxn modelId="{FE723523-C364-4063-A72A-BD099E24099B}" type="presParOf" srcId="{FAA50115-DAEA-421D-921B-97686AB5172D}" destId="{884929A0-E332-44A8-93EA-A1E24B08D4D3}" srcOrd="0" destOrd="0" presId="urn:microsoft.com/office/officeart/2005/8/layout/orgChart1"/>
    <dgm:cxn modelId="{6C381D72-E0DF-4426-A1E0-72452EDAD5EB}" type="presParOf" srcId="{FAA50115-DAEA-421D-921B-97686AB5172D}" destId="{9B3C7862-2E86-405D-B107-91365D1A1A85}" srcOrd="1" destOrd="0" presId="urn:microsoft.com/office/officeart/2005/8/layout/orgChart1"/>
    <dgm:cxn modelId="{A49D2E54-8D1A-4A76-8414-BB76FDE32A5F}" type="presParOf" srcId="{9B3C7862-2E86-405D-B107-91365D1A1A85}" destId="{D4AA6CF0-9909-4E82-B42A-01B8B229AA44}" srcOrd="0" destOrd="0" presId="urn:microsoft.com/office/officeart/2005/8/layout/orgChart1"/>
    <dgm:cxn modelId="{D4286BE3-8011-4EE0-AF64-D508047A0F39}" type="presParOf" srcId="{D4AA6CF0-9909-4E82-B42A-01B8B229AA44}" destId="{E2E246B2-3482-4864-BF0D-ADC166EF8F75}" srcOrd="0" destOrd="0" presId="urn:microsoft.com/office/officeart/2005/8/layout/orgChart1"/>
    <dgm:cxn modelId="{5E6D5206-FC31-4F31-906B-6CD3EE505DCB}" type="presParOf" srcId="{D4AA6CF0-9909-4E82-B42A-01B8B229AA44}" destId="{355722BE-FD21-49AB-81FB-038894F66830}" srcOrd="1" destOrd="0" presId="urn:microsoft.com/office/officeart/2005/8/layout/orgChart1"/>
    <dgm:cxn modelId="{F8B9B56A-6BF7-4660-B41E-C59144CFFDCD}" type="presParOf" srcId="{9B3C7862-2E86-405D-B107-91365D1A1A85}" destId="{A6B2523A-F44A-46EF-851A-BD4714A8B73D}" srcOrd="1" destOrd="0" presId="urn:microsoft.com/office/officeart/2005/8/layout/orgChart1"/>
    <dgm:cxn modelId="{3C6B44C8-C927-4392-B783-45FC3D26E502}" type="presParOf" srcId="{A6B2523A-F44A-46EF-851A-BD4714A8B73D}" destId="{750E7E5D-761E-4CEF-9D74-9C74836284F7}" srcOrd="0" destOrd="0" presId="urn:microsoft.com/office/officeart/2005/8/layout/orgChart1"/>
    <dgm:cxn modelId="{A6536F71-838D-4371-ACCC-E62BEE989974}" type="presParOf" srcId="{A6B2523A-F44A-46EF-851A-BD4714A8B73D}" destId="{8166187E-5F1F-49D3-A435-4A5CE8ACD4E6}" srcOrd="1" destOrd="0" presId="urn:microsoft.com/office/officeart/2005/8/layout/orgChart1"/>
    <dgm:cxn modelId="{F152EDAC-5E84-4D73-9DCF-80A3D42C52AF}" type="presParOf" srcId="{8166187E-5F1F-49D3-A435-4A5CE8ACD4E6}" destId="{5DED0918-6EB1-4A06-801E-26D9B4DA4561}" srcOrd="0" destOrd="0" presId="urn:microsoft.com/office/officeart/2005/8/layout/orgChart1"/>
    <dgm:cxn modelId="{F5D0CB90-9F0F-4CD8-8C05-E3D58C6C5BE4}" type="presParOf" srcId="{5DED0918-6EB1-4A06-801E-26D9B4DA4561}" destId="{273A504B-0509-4A41-A734-0A1936B4CC8D}" srcOrd="0" destOrd="0" presId="urn:microsoft.com/office/officeart/2005/8/layout/orgChart1"/>
    <dgm:cxn modelId="{896CCF73-D551-4EA9-8C17-7FF7790DBE16}" type="presParOf" srcId="{5DED0918-6EB1-4A06-801E-26D9B4DA4561}" destId="{0D8D608E-ABF4-4E39-A0E8-A0BEB0252695}" srcOrd="1" destOrd="0" presId="urn:microsoft.com/office/officeart/2005/8/layout/orgChart1"/>
    <dgm:cxn modelId="{41F274DA-DE93-4447-8E17-A29A08473319}" type="presParOf" srcId="{8166187E-5F1F-49D3-A435-4A5CE8ACD4E6}" destId="{A755B6BC-1746-4264-B2BB-460FF6F9A23D}" srcOrd="1" destOrd="0" presId="urn:microsoft.com/office/officeart/2005/8/layout/orgChart1"/>
    <dgm:cxn modelId="{9DE541CE-0C88-4F9D-A8F0-584BBDC379A0}" type="presParOf" srcId="{A755B6BC-1746-4264-B2BB-460FF6F9A23D}" destId="{C2CDC449-9EE8-4E4D-BBAE-E7C96305A5E0}" srcOrd="0" destOrd="0" presId="urn:microsoft.com/office/officeart/2005/8/layout/orgChart1"/>
    <dgm:cxn modelId="{B7A2522E-F0CC-4147-A7AE-3AC62CF16A86}" type="presParOf" srcId="{A755B6BC-1746-4264-B2BB-460FF6F9A23D}" destId="{DCBC443B-D05B-4054-83AD-742A07C81032}" srcOrd="1" destOrd="0" presId="urn:microsoft.com/office/officeart/2005/8/layout/orgChart1"/>
    <dgm:cxn modelId="{79E59B82-E82A-4C84-B944-38F40C0C27C4}" type="presParOf" srcId="{DCBC443B-D05B-4054-83AD-742A07C81032}" destId="{470885D2-8DEB-48C5-B3C1-CB9CEED78234}" srcOrd="0" destOrd="0" presId="urn:microsoft.com/office/officeart/2005/8/layout/orgChart1"/>
    <dgm:cxn modelId="{DD748737-1C8E-4B34-87A3-C42BB5697ADF}" type="presParOf" srcId="{470885D2-8DEB-48C5-B3C1-CB9CEED78234}" destId="{589DCD20-D727-4E6F-B1EC-F2E8A1B2952A}" srcOrd="0" destOrd="0" presId="urn:microsoft.com/office/officeart/2005/8/layout/orgChart1"/>
    <dgm:cxn modelId="{122D81AC-4396-4A99-B8C2-963A44B8A99B}" type="presParOf" srcId="{470885D2-8DEB-48C5-B3C1-CB9CEED78234}" destId="{5EE14FAC-6DB1-4AB0-B4E9-A4EFB6533EA7}" srcOrd="1" destOrd="0" presId="urn:microsoft.com/office/officeart/2005/8/layout/orgChart1"/>
    <dgm:cxn modelId="{03F067B4-B961-4DD8-BAB3-B1A4580F3BCE}" type="presParOf" srcId="{DCBC443B-D05B-4054-83AD-742A07C81032}" destId="{13AAA49F-31A1-4D40-A13D-D68467982C34}" srcOrd="1" destOrd="0" presId="urn:microsoft.com/office/officeart/2005/8/layout/orgChart1"/>
    <dgm:cxn modelId="{2A7176B6-A817-4572-BB57-693FB814AFE3}" type="presParOf" srcId="{13AAA49F-31A1-4D40-A13D-D68467982C34}" destId="{5F1DECD1-5424-4BCC-BF54-0C1CBEC14289}" srcOrd="0" destOrd="0" presId="urn:microsoft.com/office/officeart/2005/8/layout/orgChart1"/>
    <dgm:cxn modelId="{508930C9-F4E6-4B62-B29A-458023AE830A}" type="presParOf" srcId="{13AAA49F-31A1-4D40-A13D-D68467982C34}" destId="{B86475B6-9F26-45FA-B5C2-E490150B7B44}" srcOrd="1" destOrd="0" presId="urn:microsoft.com/office/officeart/2005/8/layout/orgChart1"/>
    <dgm:cxn modelId="{048A1747-F0B6-412C-8C60-F18C08A65A8A}" type="presParOf" srcId="{B86475B6-9F26-45FA-B5C2-E490150B7B44}" destId="{802EF499-EDAF-4574-8ACC-54575409FA13}" srcOrd="0" destOrd="0" presId="urn:microsoft.com/office/officeart/2005/8/layout/orgChart1"/>
    <dgm:cxn modelId="{6FAA7626-EB9B-452E-8E3E-1BA8CDBC5010}" type="presParOf" srcId="{802EF499-EDAF-4574-8ACC-54575409FA13}" destId="{BE183C65-73F4-4383-806D-487D7C52FC73}" srcOrd="0" destOrd="0" presId="urn:microsoft.com/office/officeart/2005/8/layout/orgChart1"/>
    <dgm:cxn modelId="{2068799B-FA4F-40A1-9483-9E44FE605E58}" type="presParOf" srcId="{802EF499-EDAF-4574-8ACC-54575409FA13}" destId="{E6DE94D4-CB54-4ABA-A17F-3A58A55CCCDA}" srcOrd="1" destOrd="0" presId="urn:microsoft.com/office/officeart/2005/8/layout/orgChart1"/>
    <dgm:cxn modelId="{2AD27D4C-20C7-475D-A890-0E7FB9ED20DD}" type="presParOf" srcId="{B86475B6-9F26-45FA-B5C2-E490150B7B44}" destId="{369C7188-148E-4557-9B08-62B9F734F891}" srcOrd="1" destOrd="0" presId="urn:microsoft.com/office/officeart/2005/8/layout/orgChart1"/>
    <dgm:cxn modelId="{DEAD08E6-6A30-4BF2-8672-03102A728279}" type="presParOf" srcId="{B86475B6-9F26-45FA-B5C2-E490150B7B44}" destId="{612D96EF-FD8B-49BD-A910-10DA5E26351F}" srcOrd="2" destOrd="0" presId="urn:microsoft.com/office/officeart/2005/8/layout/orgChart1"/>
    <dgm:cxn modelId="{942506B9-A8E5-40A9-B55B-73688F156DDD}" type="presParOf" srcId="{DCBC443B-D05B-4054-83AD-742A07C81032}" destId="{D5CF1B64-EF94-48BB-B225-4EBCCE9E0766}" srcOrd="2" destOrd="0" presId="urn:microsoft.com/office/officeart/2005/8/layout/orgChart1"/>
    <dgm:cxn modelId="{B6FF93D7-C1E7-4FF4-8418-82BBEC69CCB0}" type="presParOf" srcId="{8166187E-5F1F-49D3-A435-4A5CE8ACD4E6}" destId="{605F293B-4767-450C-A263-D3013B20CAE4}" srcOrd="2" destOrd="0" presId="urn:microsoft.com/office/officeart/2005/8/layout/orgChart1"/>
    <dgm:cxn modelId="{C39DC741-878E-4664-ABAD-53ADD545E3FC}" type="presParOf" srcId="{A6B2523A-F44A-46EF-851A-BD4714A8B73D}" destId="{631A7FE1-6F53-4656-9FD1-E79F1ADD8DD0}" srcOrd="2" destOrd="0" presId="urn:microsoft.com/office/officeart/2005/8/layout/orgChart1"/>
    <dgm:cxn modelId="{6B4DD03E-3DE6-4733-B4F8-FD9C88161B3D}" type="presParOf" srcId="{A6B2523A-F44A-46EF-851A-BD4714A8B73D}" destId="{DC4964D4-694B-4BAF-AF4C-B84C0618F568}" srcOrd="3" destOrd="0" presId="urn:microsoft.com/office/officeart/2005/8/layout/orgChart1"/>
    <dgm:cxn modelId="{9D49B60F-C106-4FBA-B572-A37D1C4FD032}" type="presParOf" srcId="{DC4964D4-694B-4BAF-AF4C-B84C0618F568}" destId="{A8E29831-D409-49CD-92BA-DD272A203E55}" srcOrd="0" destOrd="0" presId="urn:microsoft.com/office/officeart/2005/8/layout/orgChart1"/>
    <dgm:cxn modelId="{94C282BF-F571-4A47-B83E-BC66F2CB3C0C}" type="presParOf" srcId="{A8E29831-D409-49CD-92BA-DD272A203E55}" destId="{24BB8A15-1845-4333-A6C2-DC0C01E34810}" srcOrd="0" destOrd="0" presId="urn:microsoft.com/office/officeart/2005/8/layout/orgChart1"/>
    <dgm:cxn modelId="{B1F9210E-6D43-43F1-879E-BDE11117037E}" type="presParOf" srcId="{A8E29831-D409-49CD-92BA-DD272A203E55}" destId="{7BA180F4-B3CD-4C42-82DC-2A06DF6EC2CC}" srcOrd="1" destOrd="0" presId="urn:microsoft.com/office/officeart/2005/8/layout/orgChart1"/>
    <dgm:cxn modelId="{6D0CD2C3-639C-4F43-B826-C743B24A18C9}" type="presParOf" srcId="{DC4964D4-694B-4BAF-AF4C-B84C0618F568}" destId="{AE0A7261-3FC8-4142-AA9F-4621B7B10B96}" srcOrd="1" destOrd="0" presId="urn:microsoft.com/office/officeart/2005/8/layout/orgChart1"/>
    <dgm:cxn modelId="{5754B94F-E6D8-4E9C-8B74-9583CB4B8720}" type="presParOf" srcId="{AE0A7261-3FC8-4142-AA9F-4621B7B10B96}" destId="{B885034D-AE8C-46D6-AFB1-4B38EA2A4D7A}" srcOrd="0" destOrd="0" presId="urn:microsoft.com/office/officeart/2005/8/layout/orgChart1"/>
    <dgm:cxn modelId="{691F7FE5-5DF4-4457-853A-D48DE4BE43FC}" type="presParOf" srcId="{AE0A7261-3FC8-4142-AA9F-4621B7B10B96}" destId="{D5469CCD-BA71-4411-9835-F7224B85F716}" srcOrd="1" destOrd="0" presId="urn:microsoft.com/office/officeart/2005/8/layout/orgChart1"/>
    <dgm:cxn modelId="{FB3CCCAB-E97D-40DF-B919-C331014AAC33}" type="presParOf" srcId="{D5469CCD-BA71-4411-9835-F7224B85F716}" destId="{08914287-2864-40E0-BE91-89A87C8139EA}" srcOrd="0" destOrd="0" presId="urn:microsoft.com/office/officeart/2005/8/layout/orgChart1"/>
    <dgm:cxn modelId="{63B1DACB-9F74-4991-A270-93E05BEBA0C0}" type="presParOf" srcId="{08914287-2864-40E0-BE91-89A87C8139EA}" destId="{48198758-ACB4-43C1-8460-310E9D852DBA}" srcOrd="0" destOrd="0" presId="urn:microsoft.com/office/officeart/2005/8/layout/orgChart1"/>
    <dgm:cxn modelId="{321DBF9C-1794-4C6C-A18F-0F8EBD806A97}" type="presParOf" srcId="{08914287-2864-40E0-BE91-89A87C8139EA}" destId="{629391D1-B664-463C-8150-94861D992CF1}" srcOrd="1" destOrd="0" presId="urn:microsoft.com/office/officeart/2005/8/layout/orgChart1"/>
    <dgm:cxn modelId="{13D7112B-40AA-4275-9E52-F48D3D37E3F4}" type="presParOf" srcId="{D5469CCD-BA71-4411-9835-F7224B85F716}" destId="{B4369791-A45D-45D7-9EB5-9D5F956BC5CA}" srcOrd="1" destOrd="0" presId="urn:microsoft.com/office/officeart/2005/8/layout/orgChart1"/>
    <dgm:cxn modelId="{9ACC7D91-4F57-477F-A8F5-186CAF8511D0}" type="presParOf" srcId="{B4369791-A45D-45D7-9EB5-9D5F956BC5CA}" destId="{60266407-A358-422F-AE4A-5534A02CF706}" srcOrd="0" destOrd="0" presId="urn:microsoft.com/office/officeart/2005/8/layout/orgChart1"/>
    <dgm:cxn modelId="{A4CAC5FB-62B0-4F0A-91B5-C742C40F9206}" type="presParOf" srcId="{B4369791-A45D-45D7-9EB5-9D5F956BC5CA}" destId="{A8ECB4CA-15E0-4B7F-85B8-52C0071FD969}" srcOrd="1" destOrd="0" presId="urn:microsoft.com/office/officeart/2005/8/layout/orgChart1"/>
    <dgm:cxn modelId="{A773F9B8-CA44-48DC-B88E-A03F08C1C3A8}" type="presParOf" srcId="{A8ECB4CA-15E0-4B7F-85B8-52C0071FD969}" destId="{815C4C34-BC67-4182-80B5-CE003E6F8CD7}" srcOrd="0" destOrd="0" presId="urn:microsoft.com/office/officeart/2005/8/layout/orgChart1"/>
    <dgm:cxn modelId="{42039251-2585-4C3E-A977-09EEFCFBB6C0}" type="presParOf" srcId="{815C4C34-BC67-4182-80B5-CE003E6F8CD7}" destId="{D05B0D1D-9600-4BE7-AECD-943D968C5C15}" srcOrd="0" destOrd="0" presId="urn:microsoft.com/office/officeart/2005/8/layout/orgChart1"/>
    <dgm:cxn modelId="{0ECBA142-E893-453E-9053-E256EDFD9F16}" type="presParOf" srcId="{815C4C34-BC67-4182-80B5-CE003E6F8CD7}" destId="{EF532F75-CE17-4341-A075-C76144469274}" srcOrd="1" destOrd="0" presId="urn:microsoft.com/office/officeart/2005/8/layout/orgChart1"/>
    <dgm:cxn modelId="{990199A1-8A9C-4AF2-B54F-E38173E0C296}" type="presParOf" srcId="{A8ECB4CA-15E0-4B7F-85B8-52C0071FD969}" destId="{4EC4CF06-65F3-4A8B-B918-A180727836A8}" srcOrd="1" destOrd="0" presId="urn:microsoft.com/office/officeart/2005/8/layout/orgChart1"/>
    <dgm:cxn modelId="{A163A1C1-0FF9-475B-86A8-FB2D7B9EE10F}" type="presParOf" srcId="{A8ECB4CA-15E0-4B7F-85B8-52C0071FD969}" destId="{6A401488-D7A1-4036-BD97-EDC4B21C41BA}" srcOrd="2" destOrd="0" presId="urn:microsoft.com/office/officeart/2005/8/layout/orgChart1"/>
    <dgm:cxn modelId="{21BFCCE9-944F-4F94-AFE4-984551F52FAB}" type="presParOf" srcId="{D5469CCD-BA71-4411-9835-F7224B85F716}" destId="{D850B1F9-CAF8-4C75-BBDA-B9714F1410C8}" srcOrd="2" destOrd="0" presId="urn:microsoft.com/office/officeart/2005/8/layout/orgChart1"/>
    <dgm:cxn modelId="{48F0D5CB-65EE-45FF-BF2C-CDB389E86E8D}" type="presParOf" srcId="{D850B1F9-CAF8-4C75-BBDA-B9714F1410C8}" destId="{17F018CC-9786-42DD-90A0-691AC5EB22E2}" srcOrd="0" destOrd="0" presId="urn:microsoft.com/office/officeart/2005/8/layout/orgChart1"/>
    <dgm:cxn modelId="{A79A76AD-6E17-4EE3-88AB-CE5B8F8377BD}" type="presParOf" srcId="{D850B1F9-CAF8-4C75-BBDA-B9714F1410C8}" destId="{6395C251-1B53-42BC-A67E-DE2CC6E4B4E1}" srcOrd="1" destOrd="0" presId="urn:microsoft.com/office/officeart/2005/8/layout/orgChart1"/>
    <dgm:cxn modelId="{9CCFBBFE-4397-4155-BDA7-615C75248D1A}" type="presParOf" srcId="{6395C251-1B53-42BC-A67E-DE2CC6E4B4E1}" destId="{40ECAF82-FC93-47DB-AC7D-44D928EDA8DD}" srcOrd="0" destOrd="0" presId="urn:microsoft.com/office/officeart/2005/8/layout/orgChart1"/>
    <dgm:cxn modelId="{5DB238BD-9AF3-4996-BAE9-D22818A64445}" type="presParOf" srcId="{40ECAF82-FC93-47DB-AC7D-44D928EDA8DD}" destId="{2A27B4D4-8A3A-4AB2-8B7A-9FBFBB82C698}" srcOrd="0" destOrd="0" presId="urn:microsoft.com/office/officeart/2005/8/layout/orgChart1"/>
    <dgm:cxn modelId="{F5A32392-D877-453D-9C33-013BE9017784}" type="presParOf" srcId="{40ECAF82-FC93-47DB-AC7D-44D928EDA8DD}" destId="{DA747E2F-EF60-4849-906C-00210E89E240}" srcOrd="1" destOrd="0" presId="urn:microsoft.com/office/officeart/2005/8/layout/orgChart1"/>
    <dgm:cxn modelId="{488E8D8E-30C0-4906-8E01-458600D790B1}" type="presParOf" srcId="{6395C251-1B53-42BC-A67E-DE2CC6E4B4E1}" destId="{2CD444D2-F773-4901-9CEF-944A6C8866D8}" srcOrd="1" destOrd="0" presId="urn:microsoft.com/office/officeart/2005/8/layout/orgChart1"/>
    <dgm:cxn modelId="{C746D595-D9C8-46B3-9A85-300533AB9EBA}" type="presParOf" srcId="{6395C251-1B53-42BC-A67E-DE2CC6E4B4E1}" destId="{B34B1F5B-A55F-4C2A-8BCA-921CD25BAE49}" srcOrd="2" destOrd="0" presId="urn:microsoft.com/office/officeart/2005/8/layout/orgChart1"/>
    <dgm:cxn modelId="{CA78C09B-8523-4853-883D-AE118E03F13A}" type="presParOf" srcId="{AE0A7261-3FC8-4142-AA9F-4621B7B10B96}" destId="{1F5EBF17-F52C-4824-803D-056BB72F2A7C}" srcOrd="2" destOrd="0" presId="urn:microsoft.com/office/officeart/2005/8/layout/orgChart1"/>
    <dgm:cxn modelId="{BA22861A-E670-4521-B61D-A1DD3B4282B0}" type="presParOf" srcId="{AE0A7261-3FC8-4142-AA9F-4621B7B10B96}" destId="{7B059300-022F-40DA-BBD2-ACFBA41007B7}" srcOrd="3" destOrd="0" presId="urn:microsoft.com/office/officeart/2005/8/layout/orgChart1"/>
    <dgm:cxn modelId="{FA721288-AFAE-442D-9AD8-F530DB7E0E5E}" type="presParOf" srcId="{7B059300-022F-40DA-BBD2-ACFBA41007B7}" destId="{99FE8CDF-103F-4589-832B-ADE0AF7AE90B}" srcOrd="0" destOrd="0" presId="urn:microsoft.com/office/officeart/2005/8/layout/orgChart1"/>
    <dgm:cxn modelId="{447B741F-6EEA-43C1-A41C-AFFFFF043FBF}" type="presParOf" srcId="{99FE8CDF-103F-4589-832B-ADE0AF7AE90B}" destId="{39223109-0A24-435A-87A4-92485E71EC73}" srcOrd="0" destOrd="0" presId="urn:microsoft.com/office/officeart/2005/8/layout/orgChart1"/>
    <dgm:cxn modelId="{68971CEC-9657-4AD1-8E79-684F03A9F425}" type="presParOf" srcId="{99FE8CDF-103F-4589-832B-ADE0AF7AE90B}" destId="{5B8C9D89-70B6-4486-AF83-F7B37DEBB213}" srcOrd="1" destOrd="0" presId="urn:microsoft.com/office/officeart/2005/8/layout/orgChart1"/>
    <dgm:cxn modelId="{10078559-1F1A-4C4B-B1EA-70B600A74885}" type="presParOf" srcId="{7B059300-022F-40DA-BBD2-ACFBA41007B7}" destId="{15C5809C-86F7-4F44-97D9-6B06C942F04C}" srcOrd="1" destOrd="0" presId="urn:microsoft.com/office/officeart/2005/8/layout/orgChart1"/>
    <dgm:cxn modelId="{6B7CC049-6A3D-4053-B340-E32A40328A67}" type="presParOf" srcId="{15C5809C-86F7-4F44-97D9-6B06C942F04C}" destId="{F78F9905-6430-4415-9C18-3F7837B79AA7}" srcOrd="0" destOrd="0" presId="urn:microsoft.com/office/officeart/2005/8/layout/orgChart1"/>
    <dgm:cxn modelId="{E5289A9B-8BD8-45C1-ADB5-8C20C5FDA876}" type="presParOf" srcId="{15C5809C-86F7-4F44-97D9-6B06C942F04C}" destId="{0505B390-5D20-40C6-A882-003FFAACC6BB}" srcOrd="1" destOrd="0" presId="urn:microsoft.com/office/officeart/2005/8/layout/orgChart1"/>
    <dgm:cxn modelId="{6A3F88B8-FD1E-4A96-BABF-795FA1F36C91}" type="presParOf" srcId="{0505B390-5D20-40C6-A882-003FFAACC6BB}" destId="{7B44203C-0022-4AAA-93E4-FFF08B5542D3}" srcOrd="0" destOrd="0" presId="urn:microsoft.com/office/officeart/2005/8/layout/orgChart1"/>
    <dgm:cxn modelId="{5AF17712-548A-4EA0-A009-CB19F95C322C}" type="presParOf" srcId="{7B44203C-0022-4AAA-93E4-FFF08B5542D3}" destId="{EF602820-B838-4BF6-A8B7-324A8065E583}" srcOrd="0" destOrd="0" presId="urn:microsoft.com/office/officeart/2005/8/layout/orgChart1"/>
    <dgm:cxn modelId="{50AE0754-2845-46E1-87B7-1EF4172B52CD}" type="presParOf" srcId="{7B44203C-0022-4AAA-93E4-FFF08B5542D3}" destId="{C01101D6-7640-44A2-8525-08AFB2DDC44F}" srcOrd="1" destOrd="0" presId="urn:microsoft.com/office/officeart/2005/8/layout/orgChart1"/>
    <dgm:cxn modelId="{828373FB-DFA4-462F-ABA1-A4A7B5AC7E82}" type="presParOf" srcId="{0505B390-5D20-40C6-A882-003FFAACC6BB}" destId="{13DD23BC-8213-4D68-BE5D-E24D19001FC6}" srcOrd="1" destOrd="0" presId="urn:microsoft.com/office/officeart/2005/8/layout/orgChart1"/>
    <dgm:cxn modelId="{858B7E7C-AB73-408A-9B34-8444B6E8F246}" type="presParOf" srcId="{0505B390-5D20-40C6-A882-003FFAACC6BB}" destId="{75DE0461-B37E-46B1-89FD-FF5576FD39E6}" srcOrd="2" destOrd="0" presId="urn:microsoft.com/office/officeart/2005/8/layout/orgChart1"/>
    <dgm:cxn modelId="{54958819-F67B-4594-A49A-4BB918D9FA34}" type="presParOf" srcId="{7B059300-022F-40DA-BBD2-ACFBA41007B7}" destId="{CC891FE9-5693-428C-BBAC-29C140DDA1F3}" srcOrd="2" destOrd="0" presId="urn:microsoft.com/office/officeart/2005/8/layout/orgChart1"/>
    <dgm:cxn modelId="{96D57DAF-FACD-4E63-B9C0-EAB74846C335}" type="presParOf" srcId="{DC4964D4-694B-4BAF-AF4C-B84C0618F568}" destId="{2295C1CE-A538-4EAA-B68E-4222A69A53C5}" srcOrd="2" destOrd="0" presId="urn:microsoft.com/office/officeart/2005/8/layout/orgChart1"/>
    <dgm:cxn modelId="{3633A2AF-4056-4A4A-99B8-9DFDF919905E}" type="presParOf" srcId="{9B3C7862-2E86-405D-B107-91365D1A1A85}" destId="{754B5826-F7E5-4B8C-8B7F-8A5856ED7EFC}" srcOrd="2" destOrd="0" presId="urn:microsoft.com/office/officeart/2005/8/layout/orgChart1"/>
    <dgm:cxn modelId="{A20354D5-E908-4F63-9016-A3117A7C46E0}" type="presParOf" srcId="{AC4ABFE1-B0C4-4C73-A74B-5001E3E9614D}" destId="{35BF66C0-1798-4E48-B1B9-31CEDDF38B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F9905-6430-4415-9C18-3F7837B79AA7}">
      <dsp:nvSpPr>
        <dsp:cNvPr id="0" name=""/>
        <dsp:cNvSpPr/>
      </dsp:nvSpPr>
      <dsp:spPr>
        <a:xfrm>
          <a:off x="5801790" y="3654258"/>
          <a:ext cx="208165" cy="638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373"/>
              </a:lnTo>
              <a:lnTo>
                <a:pt x="208165" y="638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EBF17-F52C-4824-803D-056BB72F2A7C}">
      <dsp:nvSpPr>
        <dsp:cNvPr id="0" name=""/>
        <dsp:cNvSpPr/>
      </dsp:nvSpPr>
      <dsp:spPr>
        <a:xfrm>
          <a:off x="5517298" y="2668943"/>
          <a:ext cx="839599" cy="29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15"/>
              </a:lnTo>
              <a:lnTo>
                <a:pt x="839599" y="145715"/>
              </a:lnTo>
              <a:lnTo>
                <a:pt x="839599" y="291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018CC-9786-42DD-90A0-691AC5EB22E2}">
      <dsp:nvSpPr>
        <dsp:cNvPr id="0" name=""/>
        <dsp:cNvSpPr/>
      </dsp:nvSpPr>
      <dsp:spPr>
        <a:xfrm>
          <a:off x="4531983" y="3654258"/>
          <a:ext cx="145715" cy="638373"/>
        </a:xfrm>
        <a:custGeom>
          <a:avLst/>
          <a:gdLst/>
          <a:ahLst/>
          <a:cxnLst/>
          <a:rect l="0" t="0" r="0" b="0"/>
          <a:pathLst>
            <a:path>
              <a:moveTo>
                <a:pt x="145715" y="0"/>
              </a:moveTo>
              <a:lnTo>
                <a:pt x="145715" y="638373"/>
              </a:lnTo>
              <a:lnTo>
                <a:pt x="0" y="638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66407-A358-422F-AE4A-5534A02CF706}">
      <dsp:nvSpPr>
        <dsp:cNvPr id="0" name=""/>
        <dsp:cNvSpPr/>
      </dsp:nvSpPr>
      <dsp:spPr>
        <a:xfrm>
          <a:off x="4677699" y="3654258"/>
          <a:ext cx="208165" cy="1623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688"/>
              </a:lnTo>
              <a:lnTo>
                <a:pt x="208165" y="1623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5034D-AE8C-46D6-AFB1-4B38EA2A4D7A}">
      <dsp:nvSpPr>
        <dsp:cNvPr id="0" name=""/>
        <dsp:cNvSpPr/>
      </dsp:nvSpPr>
      <dsp:spPr>
        <a:xfrm>
          <a:off x="4677699" y="2668943"/>
          <a:ext cx="839599" cy="291431"/>
        </a:xfrm>
        <a:custGeom>
          <a:avLst/>
          <a:gdLst/>
          <a:ahLst/>
          <a:cxnLst/>
          <a:rect l="0" t="0" r="0" b="0"/>
          <a:pathLst>
            <a:path>
              <a:moveTo>
                <a:pt x="839599" y="0"/>
              </a:moveTo>
              <a:lnTo>
                <a:pt x="839599" y="145715"/>
              </a:lnTo>
              <a:lnTo>
                <a:pt x="0" y="145715"/>
              </a:lnTo>
              <a:lnTo>
                <a:pt x="0" y="291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A7FE1-6F53-4656-9FD1-E79F1ADD8DD0}">
      <dsp:nvSpPr>
        <dsp:cNvPr id="0" name=""/>
        <dsp:cNvSpPr/>
      </dsp:nvSpPr>
      <dsp:spPr>
        <a:xfrm>
          <a:off x="3664628" y="1683628"/>
          <a:ext cx="1852669" cy="29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15"/>
              </a:lnTo>
              <a:lnTo>
                <a:pt x="1852669" y="145715"/>
              </a:lnTo>
              <a:lnTo>
                <a:pt x="1852669" y="291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DECD1-5424-4BCC-BF54-0C1CBEC14289}">
      <dsp:nvSpPr>
        <dsp:cNvPr id="0" name=""/>
        <dsp:cNvSpPr/>
      </dsp:nvSpPr>
      <dsp:spPr>
        <a:xfrm>
          <a:off x="1256852" y="3654258"/>
          <a:ext cx="208165" cy="638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373"/>
              </a:lnTo>
              <a:lnTo>
                <a:pt x="208165" y="6383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C449-9EE8-4E4D-BBAE-E7C96305A5E0}">
      <dsp:nvSpPr>
        <dsp:cNvPr id="0" name=""/>
        <dsp:cNvSpPr/>
      </dsp:nvSpPr>
      <dsp:spPr>
        <a:xfrm>
          <a:off x="1766239" y="2668943"/>
          <a:ext cx="91440" cy="2914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E7E5D-761E-4CEF-9D74-9C74836284F7}">
      <dsp:nvSpPr>
        <dsp:cNvPr id="0" name=""/>
        <dsp:cNvSpPr/>
      </dsp:nvSpPr>
      <dsp:spPr>
        <a:xfrm>
          <a:off x="1811959" y="1683628"/>
          <a:ext cx="1852669" cy="291431"/>
        </a:xfrm>
        <a:custGeom>
          <a:avLst/>
          <a:gdLst/>
          <a:ahLst/>
          <a:cxnLst/>
          <a:rect l="0" t="0" r="0" b="0"/>
          <a:pathLst>
            <a:path>
              <a:moveTo>
                <a:pt x="1852669" y="0"/>
              </a:moveTo>
              <a:lnTo>
                <a:pt x="1852669" y="145715"/>
              </a:lnTo>
              <a:lnTo>
                <a:pt x="0" y="145715"/>
              </a:lnTo>
              <a:lnTo>
                <a:pt x="0" y="291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929A0-E332-44A8-93EA-A1E24B08D4D3}">
      <dsp:nvSpPr>
        <dsp:cNvPr id="0" name=""/>
        <dsp:cNvSpPr/>
      </dsp:nvSpPr>
      <dsp:spPr>
        <a:xfrm>
          <a:off x="3618908" y="698314"/>
          <a:ext cx="91440" cy="2914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57409-79CB-491D-B1B3-C025296FB5B6}">
      <dsp:nvSpPr>
        <dsp:cNvPr id="0" name=""/>
        <dsp:cNvSpPr/>
      </dsp:nvSpPr>
      <dsp:spPr>
        <a:xfrm>
          <a:off x="2970745" y="4430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err="1" smtClean="0"/>
            <a:t>Document</a:t>
          </a:r>
          <a:endParaRPr lang="hr-HR" sz="1900" kern="1200" dirty="0"/>
        </a:p>
      </dsp:txBody>
      <dsp:txXfrm>
        <a:off x="2970745" y="4430"/>
        <a:ext cx="1387767" cy="693883"/>
      </dsp:txXfrm>
    </dsp:sp>
    <dsp:sp modelId="{E2E246B2-3482-4864-BF0D-ADC166EF8F75}">
      <dsp:nvSpPr>
        <dsp:cNvPr id="0" name=""/>
        <dsp:cNvSpPr/>
      </dsp:nvSpPr>
      <dsp:spPr>
        <a:xfrm>
          <a:off x="2970745" y="989745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err="1" smtClean="0"/>
            <a:t>Root</a:t>
          </a:r>
          <a:r>
            <a:rPr lang="hr-HR" sz="1900" kern="1200" dirty="0" smtClean="0"/>
            <a:t> element &lt;HTML&gt;</a:t>
          </a:r>
          <a:endParaRPr lang="hr-HR" sz="1900" kern="1200" dirty="0"/>
        </a:p>
      </dsp:txBody>
      <dsp:txXfrm>
        <a:off x="2970745" y="989745"/>
        <a:ext cx="1387767" cy="693883"/>
      </dsp:txXfrm>
    </dsp:sp>
    <dsp:sp modelId="{273A504B-0509-4A41-A734-0A1936B4CC8D}">
      <dsp:nvSpPr>
        <dsp:cNvPr id="0" name=""/>
        <dsp:cNvSpPr/>
      </dsp:nvSpPr>
      <dsp:spPr>
        <a:xfrm>
          <a:off x="1118075" y="1975060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Element: &lt;</a:t>
          </a:r>
          <a:r>
            <a:rPr lang="hr-HR" sz="1900" kern="1200" dirty="0" err="1" smtClean="0"/>
            <a:t>head</a:t>
          </a:r>
          <a:r>
            <a:rPr lang="hr-HR" sz="1900" kern="1200" dirty="0" smtClean="0"/>
            <a:t>&gt;</a:t>
          </a:r>
          <a:endParaRPr lang="hr-HR" sz="1900" kern="1200" dirty="0"/>
        </a:p>
      </dsp:txBody>
      <dsp:txXfrm>
        <a:off x="1118075" y="1975060"/>
        <a:ext cx="1387767" cy="693883"/>
      </dsp:txXfrm>
    </dsp:sp>
    <dsp:sp modelId="{589DCD20-D727-4E6F-B1EC-F2E8A1B2952A}">
      <dsp:nvSpPr>
        <dsp:cNvPr id="0" name=""/>
        <dsp:cNvSpPr/>
      </dsp:nvSpPr>
      <dsp:spPr>
        <a:xfrm>
          <a:off x="1118075" y="2960375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Element &lt;title&gt;</a:t>
          </a:r>
          <a:endParaRPr lang="hr-HR" sz="1900" kern="1200" dirty="0"/>
        </a:p>
      </dsp:txBody>
      <dsp:txXfrm>
        <a:off x="1118075" y="2960375"/>
        <a:ext cx="1387767" cy="693883"/>
      </dsp:txXfrm>
    </dsp:sp>
    <dsp:sp modelId="{BE183C65-73F4-4383-806D-487D7C52FC73}">
      <dsp:nvSpPr>
        <dsp:cNvPr id="0" name=""/>
        <dsp:cNvSpPr/>
      </dsp:nvSpPr>
      <dsp:spPr>
        <a:xfrm>
          <a:off x="1465017" y="3945690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err="1" smtClean="0"/>
            <a:t>Text</a:t>
          </a:r>
          <a:r>
            <a:rPr lang="hr-HR" sz="1900" kern="1200" dirty="0" smtClean="0"/>
            <a:t>: „naslov”</a:t>
          </a:r>
          <a:endParaRPr lang="hr-HR" sz="1900" kern="1200" dirty="0"/>
        </a:p>
      </dsp:txBody>
      <dsp:txXfrm>
        <a:off x="1465017" y="3945690"/>
        <a:ext cx="1387767" cy="693883"/>
      </dsp:txXfrm>
    </dsp:sp>
    <dsp:sp modelId="{24BB8A15-1845-4333-A6C2-DC0C01E34810}">
      <dsp:nvSpPr>
        <dsp:cNvPr id="0" name=""/>
        <dsp:cNvSpPr/>
      </dsp:nvSpPr>
      <dsp:spPr>
        <a:xfrm>
          <a:off x="4823414" y="1975060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Element &lt;</a:t>
          </a:r>
          <a:r>
            <a:rPr lang="hr-HR" sz="1900" kern="1200" dirty="0" err="1" smtClean="0"/>
            <a:t>body</a:t>
          </a:r>
          <a:r>
            <a:rPr lang="hr-HR" sz="1900" kern="1200" dirty="0" smtClean="0"/>
            <a:t>&gt;</a:t>
          </a:r>
          <a:endParaRPr lang="hr-HR" sz="1900" kern="1200" dirty="0"/>
        </a:p>
      </dsp:txBody>
      <dsp:txXfrm>
        <a:off x="4823414" y="1975060"/>
        <a:ext cx="1387767" cy="693883"/>
      </dsp:txXfrm>
    </dsp:sp>
    <dsp:sp modelId="{48198758-ACB4-43C1-8460-310E9D852DBA}">
      <dsp:nvSpPr>
        <dsp:cNvPr id="0" name=""/>
        <dsp:cNvSpPr/>
      </dsp:nvSpPr>
      <dsp:spPr>
        <a:xfrm>
          <a:off x="3983815" y="2960375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Element:</a:t>
          </a:r>
          <a:br>
            <a:rPr lang="hr-HR" sz="1900" kern="1200" dirty="0" smtClean="0"/>
          </a:br>
          <a:r>
            <a:rPr lang="hr-HR" sz="1900" kern="1200" dirty="0" smtClean="0"/>
            <a:t>&lt;a&gt;</a:t>
          </a:r>
          <a:endParaRPr lang="hr-HR" sz="1900" kern="1200" dirty="0"/>
        </a:p>
      </dsp:txBody>
      <dsp:txXfrm>
        <a:off x="3983815" y="2960375"/>
        <a:ext cx="1387767" cy="693883"/>
      </dsp:txXfrm>
    </dsp:sp>
    <dsp:sp modelId="{D05B0D1D-9600-4BE7-AECD-943D968C5C15}">
      <dsp:nvSpPr>
        <dsp:cNvPr id="0" name=""/>
        <dsp:cNvSpPr/>
      </dsp:nvSpPr>
      <dsp:spPr>
        <a:xfrm>
          <a:off x="4885864" y="4931004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err="1" smtClean="0"/>
            <a:t>Text</a:t>
          </a:r>
          <a:r>
            <a:rPr lang="hr-HR" sz="1900" kern="1200" dirty="0" smtClean="0"/>
            <a:t>:</a:t>
          </a:r>
          <a:br>
            <a:rPr lang="hr-HR" sz="1900" kern="1200" dirty="0" smtClean="0"/>
          </a:br>
          <a:r>
            <a:rPr lang="hr-HR" sz="1900" kern="1200" dirty="0" smtClean="0"/>
            <a:t>„link”</a:t>
          </a:r>
          <a:endParaRPr lang="hr-HR" sz="1900" kern="1200" dirty="0"/>
        </a:p>
      </dsp:txBody>
      <dsp:txXfrm>
        <a:off x="4885864" y="4931004"/>
        <a:ext cx="1387767" cy="693883"/>
      </dsp:txXfrm>
    </dsp:sp>
    <dsp:sp modelId="{2A27B4D4-8A3A-4AB2-8B7A-9FBFBB82C698}">
      <dsp:nvSpPr>
        <dsp:cNvPr id="0" name=""/>
        <dsp:cNvSpPr/>
      </dsp:nvSpPr>
      <dsp:spPr>
        <a:xfrm>
          <a:off x="3144216" y="3945690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Atribut: „</a:t>
          </a:r>
          <a:r>
            <a:rPr lang="hr-HR" sz="1900" kern="1200" dirty="0" err="1" smtClean="0"/>
            <a:t>href</a:t>
          </a:r>
          <a:r>
            <a:rPr lang="hr-HR" sz="1900" kern="1200" dirty="0" smtClean="0"/>
            <a:t>”</a:t>
          </a:r>
          <a:endParaRPr lang="hr-HR" sz="1900" kern="1200" dirty="0"/>
        </a:p>
      </dsp:txBody>
      <dsp:txXfrm>
        <a:off x="3144216" y="3945690"/>
        <a:ext cx="1387767" cy="693883"/>
      </dsp:txXfrm>
    </dsp:sp>
    <dsp:sp modelId="{39223109-0A24-435A-87A4-92485E71EC73}">
      <dsp:nvSpPr>
        <dsp:cNvPr id="0" name=""/>
        <dsp:cNvSpPr/>
      </dsp:nvSpPr>
      <dsp:spPr>
        <a:xfrm>
          <a:off x="5663014" y="2960375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smtClean="0"/>
            <a:t>Element: &lt;h1&gt;</a:t>
          </a:r>
          <a:endParaRPr lang="hr-HR" sz="1900" kern="1200" dirty="0"/>
        </a:p>
      </dsp:txBody>
      <dsp:txXfrm>
        <a:off x="5663014" y="2960375"/>
        <a:ext cx="1387767" cy="693883"/>
      </dsp:txXfrm>
    </dsp:sp>
    <dsp:sp modelId="{EF602820-B838-4BF6-A8B7-324A8065E583}">
      <dsp:nvSpPr>
        <dsp:cNvPr id="0" name=""/>
        <dsp:cNvSpPr/>
      </dsp:nvSpPr>
      <dsp:spPr>
        <a:xfrm>
          <a:off x="6009956" y="3945690"/>
          <a:ext cx="1387767" cy="693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900" kern="1200" dirty="0" err="1" smtClean="0"/>
            <a:t>Text</a:t>
          </a:r>
          <a:r>
            <a:rPr lang="hr-HR" sz="1900" kern="1200" dirty="0" smtClean="0"/>
            <a:t>: „</a:t>
          </a:r>
          <a:r>
            <a:rPr lang="hr-HR" sz="1900" kern="1200" dirty="0" err="1" smtClean="0"/>
            <a:t>header</a:t>
          </a:r>
          <a:r>
            <a:rPr lang="hr-HR" sz="1900" kern="1200" dirty="0" smtClean="0"/>
            <a:t>”</a:t>
          </a:r>
          <a:endParaRPr lang="hr-HR" sz="1900" kern="1200" dirty="0"/>
        </a:p>
      </dsp:txBody>
      <dsp:txXfrm>
        <a:off x="6009956" y="3945690"/>
        <a:ext cx="1387767" cy="693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366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476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07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80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2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6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28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30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9227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335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87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10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Web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Osnove </a:t>
            </a:r>
            <a:r>
              <a:rPr lang="hr-HR" dirty="0" err="1" smtClean="0">
                <a:solidFill>
                  <a:schemeClr val="tx1"/>
                </a:solidFill>
              </a:rPr>
              <a:t>Javascripta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Raspon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Raspon (</a:t>
            </a:r>
            <a:r>
              <a:rPr lang="hr-HR" dirty="0" err="1" smtClean="0"/>
              <a:t>scope</a:t>
            </a:r>
            <a:r>
              <a:rPr lang="hr-HR" dirty="0" smtClean="0"/>
              <a:t>)</a:t>
            </a:r>
          </a:p>
          <a:p>
            <a:pPr lvl="1"/>
            <a:r>
              <a:rPr lang="hr-HR" dirty="0"/>
              <a:t>s</a:t>
            </a:r>
            <a:r>
              <a:rPr lang="hr-HR" dirty="0" smtClean="0"/>
              <a:t>ve varijable deklarirane unutar funkcija su lokalne, a izvan funkcija su globalne</a:t>
            </a:r>
          </a:p>
          <a:p>
            <a:pPr lvl="1"/>
            <a:r>
              <a:rPr lang="hr-HR" dirty="0"/>
              <a:t>u</a:t>
            </a:r>
            <a:r>
              <a:rPr lang="hr-HR" dirty="0" smtClean="0"/>
              <a:t>koliko unutar funkcije stvorimo varijablu bez ključne riječi var, ona automatski postaje globalna</a:t>
            </a:r>
          </a:p>
          <a:p>
            <a:pPr lvl="1"/>
            <a:r>
              <a:rPr lang="hr-HR" dirty="0" smtClean="0"/>
              <a:t>!!! Ne stvarajte globalne varijable ukoliko to eksplicitno ne želite !!!</a:t>
            </a:r>
          </a:p>
        </p:txBody>
      </p:sp>
    </p:spTree>
    <p:extLst>
      <p:ext uri="{BB962C8B-B14F-4D97-AF65-F5344CB8AC3E}">
        <p14:creationId xmlns:p14="http://schemas.microsoft.com/office/powerpoint/2010/main" val="51105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Events</a:t>
            </a:r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967173"/>
              </p:ext>
            </p:extLst>
          </p:nvPr>
        </p:nvGraphicFramePr>
        <p:xfrm>
          <a:off x="9449909" y="1905988"/>
          <a:ext cx="2291937" cy="408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937">
                  <a:extLst>
                    <a:ext uri="{9D8B030D-6E8A-4147-A177-3AD203B41FA5}">
                      <a16:colId xmlns:a16="http://schemas.microsoft.com/office/drawing/2014/main" val="1196417053"/>
                    </a:ext>
                  </a:extLst>
                </a:gridCol>
              </a:tblGrid>
              <a:tr h="583413">
                <a:tc>
                  <a:txBody>
                    <a:bodyPr/>
                    <a:lstStyle/>
                    <a:p>
                      <a:pPr algn="ctr" fontAlgn="t"/>
                      <a:r>
                        <a:rPr lang="hr-HR" dirty="0">
                          <a:effectLst/>
                        </a:rPr>
                        <a:t>Event</a:t>
                      </a:r>
                    </a:p>
                  </a:txBody>
                  <a:tcPr marL="152400" marR="76200" marT="76200" marB="76200"/>
                </a:tc>
                <a:extLst>
                  <a:ext uri="{0D108BD9-81ED-4DB2-BD59-A6C34878D82A}">
                    <a16:rowId xmlns:a16="http://schemas.microsoft.com/office/drawing/2014/main" val="2571783421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algn="ctr" fontAlgn="t"/>
                      <a:r>
                        <a:rPr lang="hr-HR">
                          <a:effectLst/>
                        </a:rPr>
                        <a:t>onchange</a:t>
                      </a:r>
                    </a:p>
                  </a:txBody>
                  <a:tcPr marL="152400" marR="76200" marT="76200" marB="76200"/>
                </a:tc>
                <a:extLst>
                  <a:ext uri="{0D108BD9-81ED-4DB2-BD59-A6C34878D82A}">
                    <a16:rowId xmlns:a16="http://schemas.microsoft.com/office/drawing/2014/main" val="4176994048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algn="ctr" fontAlgn="t"/>
                      <a:r>
                        <a:rPr lang="hr-HR" dirty="0" err="1">
                          <a:effectLst/>
                        </a:rPr>
                        <a:t>onclick</a:t>
                      </a:r>
                      <a:endParaRPr lang="hr-HR" dirty="0">
                        <a:effectLst/>
                      </a:endParaRPr>
                    </a:p>
                  </a:txBody>
                  <a:tcPr marL="152400" marR="76200" marT="76200" marB="76200"/>
                </a:tc>
                <a:extLst>
                  <a:ext uri="{0D108BD9-81ED-4DB2-BD59-A6C34878D82A}">
                    <a16:rowId xmlns:a16="http://schemas.microsoft.com/office/drawing/2014/main" val="4004329877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algn="ctr" fontAlgn="t"/>
                      <a:r>
                        <a:rPr lang="hr-HR">
                          <a:effectLst/>
                        </a:rPr>
                        <a:t>onmouseover</a:t>
                      </a:r>
                    </a:p>
                  </a:txBody>
                  <a:tcPr marL="152400" marR="76200" marT="76200" marB="76200"/>
                </a:tc>
                <a:extLst>
                  <a:ext uri="{0D108BD9-81ED-4DB2-BD59-A6C34878D82A}">
                    <a16:rowId xmlns:a16="http://schemas.microsoft.com/office/drawing/2014/main" val="3227905535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algn="ctr" fontAlgn="t"/>
                      <a:r>
                        <a:rPr lang="hr-HR">
                          <a:effectLst/>
                        </a:rPr>
                        <a:t>onmouseout</a:t>
                      </a:r>
                    </a:p>
                  </a:txBody>
                  <a:tcPr marL="152400" marR="76200" marT="76200" marB="76200"/>
                </a:tc>
                <a:extLst>
                  <a:ext uri="{0D108BD9-81ED-4DB2-BD59-A6C34878D82A}">
                    <a16:rowId xmlns:a16="http://schemas.microsoft.com/office/drawing/2014/main" val="339525570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algn="ctr" fontAlgn="t"/>
                      <a:r>
                        <a:rPr lang="hr-HR">
                          <a:effectLst/>
                        </a:rPr>
                        <a:t>onkeydown</a:t>
                      </a:r>
                    </a:p>
                  </a:txBody>
                  <a:tcPr marL="152400" marR="76200" marT="76200" marB="76200"/>
                </a:tc>
                <a:extLst>
                  <a:ext uri="{0D108BD9-81ED-4DB2-BD59-A6C34878D82A}">
                    <a16:rowId xmlns:a16="http://schemas.microsoft.com/office/drawing/2014/main" val="3880280867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algn="ctr" fontAlgn="t"/>
                      <a:r>
                        <a:rPr lang="hr-HR" dirty="0" err="1">
                          <a:effectLst/>
                        </a:rPr>
                        <a:t>onload</a:t>
                      </a:r>
                      <a:endParaRPr lang="hr-HR" dirty="0">
                        <a:effectLst/>
                      </a:endParaRPr>
                    </a:p>
                  </a:txBody>
                  <a:tcPr marL="152400" marR="76200" marT="76200" marB="76200"/>
                </a:tc>
                <a:extLst>
                  <a:ext uri="{0D108BD9-81ED-4DB2-BD59-A6C34878D82A}">
                    <a16:rowId xmlns:a16="http://schemas.microsoft.com/office/drawing/2014/main" val="1139674929"/>
                  </a:ext>
                </a:extLst>
              </a:tr>
            </a:tbl>
          </a:graphicData>
        </a:graphic>
      </p:graphicFrame>
      <p:sp>
        <p:nvSpPr>
          <p:cNvPr id="5" name="TekstniOkvir 4"/>
          <p:cNvSpPr txBox="1"/>
          <p:nvPr/>
        </p:nvSpPr>
        <p:spPr>
          <a:xfrm>
            <a:off x="1282700" y="1392458"/>
            <a:ext cx="760027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err="1" smtClean="0"/>
              <a:t>Events</a:t>
            </a:r>
            <a:endParaRPr lang="hr-H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200" dirty="0" smtClean="0"/>
              <a:t>Evente koristimo za ostvarivanje interakcije (npr. korisnik nešto klikne pa se nešto dogodi, </a:t>
            </a:r>
            <a:r>
              <a:rPr lang="hr-HR" sz="2200" dirty="0" err="1" smtClean="0"/>
              <a:t>miše</a:t>
            </a:r>
            <a:r>
              <a:rPr lang="hr-HR" sz="2200" dirty="0" smtClean="0"/>
              <a:t> prijeđe preko nekog elementa, stranica se učitala, itd.)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200" dirty="0" smtClean="0"/>
              <a:t>Uobičajeno je unutar event </a:t>
            </a:r>
            <a:r>
              <a:rPr lang="hr-HR" sz="2200" dirty="0" err="1" smtClean="0"/>
              <a:t>handlera</a:t>
            </a:r>
            <a:r>
              <a:rPr lang="hr-HR" sz="2200" dirty="0" smtClean="0"/>
              <a:t> pozivati funkcije, a ne pisati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 smtClean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110956"/>
            <a:ext cx="7759417" cy="5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7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14718" y="300731"/>
            <a:ext cx="10515600" cy="1325563"/>
          </a:xfrm>
        </p:spPr>
        <p:txBody>
          <a:bodyPr/>
          <a:lstStyle/>
          <a:p>
            <a:r>
              <a:rPr lang="hr-HR" dirty="0" err="1" smtClean="0"/>
              <a:t>JavaScript</a:t>
            </a:r>
            <a:r>
              <a:rPr lang="hr-HR" dirty="0" smtClean="0"/>
              <a:t> - DOM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314718" y="1599027"/>
            <a:ext cx="4415522" cy="4351338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DOM –</a:t>
            </a:r>
            <a:r>
              <a:rPr lang="hr-HR" dirty="0" err="1" smtClean="0"/>
              <a:t>Document</a:t>
            </a:r>
            <a:r>
              <a:rPr lang="hr-HR" dirty="0" smtClean="0"/>
              <a:t> </a:t>
            </a:r>
            <a:r>
              <a:rPr lang="hr-HR" dirty="0" err="1" smtClean="0"/>
              <a:t>Object</a:t>
            </a:r>
            <a:r>
              <a:rPr lang="hr-HR" dirty="0" smtClean="0"/>
              <a:t> Model</a:t>
            </a:r>
          </a:p>
          <a:p>
            <a:r>
              <a:rPr lang="hr-HR" dirty="0" err="1" smtClean="0"/>
              <a:t>JavaScript</a:t>
            </a:r>
            <a:r>
              <a:rPr lang="hr-HR" dirty="0" smtClean="0"/>
              <a:t> može:</a:t>
            </a:r>
          </a:p>
          <a:p>
            <a:pPr lvl="1"/>
            <a:r>
              <a:rPr lang="hr-HR" dirty="0"/>
              <a:t>m</a:t>
            </a:r>
            <a:r>
              <a:rPr lang="hr-HR" dirty="0" smtClean="0"/>
              <a:t>ijenjati sve HTML elemente</a:t>
            </a:r>
          </a:p>
          <a:p>
            <a:pPr lvl="1"/>
            <a:r>
              <a:rPr lang="hr-HR" dirty="0"/>
              <a:t>m</a:t>
            </a:r>
            <a:r>
              <a:rPr lang="hr-HR" dirty="0" smtClean="0"/>
              <a:t>ijenjati sve HTML atribute</a:t>
            </a:r>
          </a:p>
          <a:p>
            <a:pPr lvl="1"/>
            <a:r>
              <a:rPr lang="hr-HR" dirty="0"/>
              <a:t>m</a:t>
            </a:r>
            <a:r>
              <a:rPr lang="hr-HR" dirty="0" smtClean="0"/>
              <a:t>ijenjati sve CSS stilove</a:t>
            </a:r>
          </a:p>
          <a:p>
            <a:pPr lvl="1"/>
            <a:r>
              <a:rPr lang="hr-HR" dirty="0" smtClean="0"/>
              <a:t>brisati HTML elemente i atribute</a:t>
            </a:r>
          </a:p>
          <a:p>
            <a:pPr lvl="1"/>
            <a:r>
              <a:rPr lang="hr-HR" dirty="0" smtClean="0"/>
              <a:t>dodavati HTML elemente i atribute</a:t>
            </a:r>
          </a:p>
          <a:p>
            <a:pPr lvl="1"/>
            <a:r>
              <a:rPr lang="hr-HR" dirty="0" smtClean="0"/>
              <a:t>reagirati na sve HTML event-e</a:t>
            </a:r>
          </a:p>
          <a:p>
            <a:pPr lvl="1"/>
            <a:r>
              <a:rPr lang="hr-HR" dirty="0"/>
              <a:t>s</a:t>
            </a:r>
            <a:r>
              <a:rPr lang="hr-HR" dirty="0" smtClean="0"/>
              <a:t>tvoriti nove HTML event-e</a:t>
            </a:r>
          </a:p>
        </p:txBody>
      </p:sp>
      <p:graphicFrame>
        <p:nvGraphicFramePr>
          <p:cNvPr id="5" name="Dijagram 4"/>
          <p:cNvGraphicFramePr/>
          <p:nvPr>
            <p:extLst>
              <p:ext uri="{D42A27DB-BD31-4B8C-83A1-F6EECF244321}">
                <p14:modId xmlns:p14="http://schemas.microsoft.com/office/powerpoint/2010/main" val="4179962378"/>
              </p:ext>
            </p:extLst>
          </p:nvPr>
        </p:nvGraphicFramePr>
        <p:xfrm>
          <a:off x="4627465" y="321046"/>
          <a:ext cx="8515799" cy="5629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16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Javascript</a:t>
            </a:r>
            <a:r>
              <a:rPr lang="hr-HR" dirty="0" smtClean="0"/>
              <a:t> – DOM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308100" y="1322859"/>
            <a:ext cx="10515600" cy="4781237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Pronalaženje HTML elemenata</a:t>
            </a:r>
          </a:p>
          <a:p>
            <a:pPr lvl="1"/>
            <a:r>
              <a:rPr lang="hr-HR" dirty="0" err="1" smtClean="0"/>
              <a:t>document.getElementById</a:t>
            </a:r>
            <a:r>
              <a:rPr lang="hr-HR" dirty="0" smtClean="0"/>
              <a:t>(</a:t>
            </a:r>
            <a:r>
              <a:rPr lang="hr-HR" dirty="0" err="1" smtClean="0"/>
              <a:t>id</a:t>
            </a:r>
            <a:r>
              <a:rPr lang="hr-HR" dirty="0" smtClean="0"/>
              <a:t>)</a:t>
            </a:r>
          </a:p>
          <a:p>
            <a:pPr marL="457200" lvl="1" indent="0">
              <a:buNone/>
            </a:pPr>
            <a:endParaRPr lang="hr-HR" dirty="0" smtClean="0"/>
          </a:p>
          <a:p>
            <a:pPr lvl="1"/>
            <a:r>
              <a:rPr lang="hr-HR" dirty="0" err="1" smtClean="0"/>
              <a:t>document.getElementsByTagName</a:t>
            </a:r>
            <a:r>
              <a:rPr lang="hr-HR" dirty="0" smtClean="0"/>
              <a:t>(</a:t>
            </a:r>
            <a:r>
              <a:rPr lang="hr-HR" dirty="0" err="1" smtClean="0"/>
              <a:t>name</a:t>
            </a:r>
            <a:r>
              <a:rPr lang="hr-HR" dirty="0" smtClean="0"/>
              <a:t>)</a:t>
            </a:r>
          </a:p>
          <a:p>
            <a:pPr lvl="1"/>
            <a:endParaRPr lang="hr-HR" dirty="0" smtClean="0"/>
          </a:p>
          <a:p>
            <a:pPr lvl="1"/>
            <a:r>
              <a:rPr lang="hr-HR" dirty="0" err="1" smtClean="0"/>
              <a:t>document.gelElementsByClassName</a:t>
            </a:r>
            <a:r>
              <a:rPr lang="hr-HR" dirty="0" smtClean="0"/>
              <a:t>(</a:t>
            </a:r>
            <a:r>
              <a:rPr lang="hr-HR" dirty="0" err="1" smtClean="0"/>
              <a:t>name</a:t>
            </a:r>
            <a:r>
              <a:rPr lang="hr-HR" dirty="0" smtClean="0"/>
              <a:t>)</a:t>
            </a:r>
          </a:p>
          <a:p>
            <a:pPr lvl="1"/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Izmjena HTML dokumenata</a:t>
            </a:r>
          </a:p>
          <a:p>
            <a:pPr lvl="1"/>
            <a:r>
              <a:rPr lang="hr-HR" i="1" dirty="0" err="1" smtClean="0"/>
              <a:t>element.innerHTML</a:t>
            </a:r>
            <a:r>
              <a:rPr lang="hr-HR" dirty="0" smtClean="0"/>
              <a:t> = novi sadržaj – sadržaj HTML elementa</a:t>
            </a:r>
          </a:p>
          <a:p>
            <a:pPr lvl="1"/>
            <a:r>
              <a:rPr lang="hr-HR" i="1" dirty="0" err="1" smtClean="0"/>
              <a:t>element.attribute</a:t>
            </a:r>
            <a:r>
              <a:rPr lang="hr-HR" dirty="0" smtClean="0"/>
              <a:t> = nova vrijednost – vrijednost atributa</a:t>
            </a:r>
          </a:p>
          <a:p>
            <a:pPr lvl="1"/>
            <a:r>
              <a:rPr lang="hr-HR" i="1" dirty="0" err="1" smtClean="0"/>
              <a:t>element.setAttribute</a:t>
            </a:r>
            <a:r>
              <a:rPr lang="hr-HR" i="1" dirty="0" smtClean="0"/>
              <a:t>(</a:t>
            </a:r>
            <a:r>
              <a:rPr lang="hr-HR" i="1" dirty="0" err="1" smtClean="0"/>
              <a:t>attribute</a:t>
            </a:r>
            <a:r>
              <a:rPr lang="hr-HR" i="1" dirty="0" smtClean="0"/>
              <a:t>, </a:t>
            </a:r>
            <a:r>
              <a:rPr lang="hr-HR" i="1" dirty="0" err="1" smtClean="0"/>
              <a:t>value</a:t>
            </a:r>
            <a:r>
              <a:rPr lang="hr-HR" i="1" dirty="0" smtClean="0"/>
              <a:t>)</a:t>
            </a:r>
            <a:r>
              <a:rPr lang="hr-HR" dirty="0" smtClean="0"/>
              <a:t> – vrijednost atributa</a:t>
            </a:r>
          </a:p>
          <a:p>
            <a:pPr lvl="1"/>
            <a:r>
              <a:rPr lang="hr-HR" i="1" dirty="0" err="1" smtClean="0"/>
              <a:t>element.style.property</a:t>
            </a:r>
            <a:r>
              <a:rPr lang="hr-HR" dirty="0" smtClean="0"/>
              <a:t> = novi stil – svojstvo klase</a:t>
            </a:r>
          </a:p>
        </p:txBody>
      </p:sp>
      <p:sp>
        <p:nvSpPr>
          <p:cNvPr id="4" name="Pravokutnik 3"/>
          <p:cNvSpPr/>
          <p:nvPr/>
        </p:nvSpPr>
        <p:spPr>
          <a:xfrm>
            <a:off x="2414788" y="2046841"/>
            <a:ext cx="6761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0" i="1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r-HR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r-HR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r-HR" b="0" i="1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r-HR" b="0" i="1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intro</a:t>
            </a:r>
            <a:r>
              <a:rPr lang="hr-HR" b="0" i="1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hr-HR" i="1" dirty="0"/>
          </a:p>
        </p:txBody>
      </p:sp>
      <p:sp>
        <p:nvSpPr>
          <p:cNvPr id="5" name="Pravokutnik 4"/>
          <p:cNvSpPr/>
          <p:nvPr/>
        </p:nvSpPr>
        <p:spPr>
          <a:xfrm>
            <a:off x="2414788" y="269436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0" i="1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hr-HR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document.getElementsByTagName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r-HR" b="0" i="1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hr-HR" i="1" dirty="0"/>
          </a:p>
        </p:txBody>
      </p:sp>
      <p:sp>
        <p:nvSpPr>
          <p:cNvPr id="6" name="Pravokutnik 5"/>
          <p:cNvSpPr/>
          <p:nvPr/>
        </p:nvSpPr>
        <p:spPr>
          <a:xfrm>
            <a:off x="2414788" y="3344146"/>
            <a:ext cx="6697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0" i="1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hr-HR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r-HR" b="0" i="1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r-HR" b="0" i="1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intro</a:t>
            </a:r>
            <a:r>
              <a:rPr lang="hr-HR" b="0" i="1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hr-HR" i="1" dirty="0"/>
          </a:p>
        </p:txBody>
      </p:sp>
      <p:sp>
        <p:nvSpPr>
          <p:cNvPr id="7" name="Pravokutnik 6"/>
          <p:cNvSpPr/>
          <p:nvPr/>
        </p:nvSpPr>
        <p:spPr>
          <a:xfrm>
            <a:off x="2414788" y="3674841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0" i="1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hr-HR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document.querySelectorAll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r-HR" b="0" i="1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r-HR" b="0" i="1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p.intro</a:t>
            </a:r>
            <a:r>
              <a:rPr lang="hr-HR" b="0" i="1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r-H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178100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JavaScript</a:t>
            </a:r>
            <a:r>
              <a:rPr lang="hr-HR" dirty="0" smtClean="0"/>
              <a:t> - DOM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Dodavanje i brisanje elemenata</a:t>
            </a:r>
          </a:p>
          <a:p>
            <a:pPr lvl="1"/>
            <a:r>
              <a:rPr lang="hr-HR" i="1" dirty="0" err="1" smtClean="0"/>
              <a:t>document.createElement</a:t>
            </a:r>
            <a:r>
              <a:rPr lang="hr-HR" i="1" dirty="0" smtClean="0"/>
              <a:t>(element)</a:t>
            </a:r>
          </a:p>
          <a:p>
            <a:pPr lvl="1"/>
            <a:r>
              <a:rPr lang="hr-HR" i="1" dirty="0" err="1" smtClean="0"/>
              <a:t>document.removeChild</a:t>
            </a:r>
            <a:r>
              <a:rPr lang="hr-HR" i="1" dirty="0" smtClean="0"/>
              <a:t>(element)</a:t>
            </a:r>
          </a:p>
          <a:p>
            <a:pPr lvl="1"/>
            <a:r>
              <a:rPr lang="hr-HR" i="1" dirty="0" err="1" smtClean="0"/>
              <a:t>document.appentChild</a:t>
            </a:r>
            <a:r>
              <a:rPr lang="hr-HR" i="1" dirty="0" smtClean="0"/>
              <a:t>(element)</a:t>
            </a:r>
          </a:p>
          <a:p>
            <a:pPr lvl="1"/>
            <a:r>
              <a:rPr lang="hr-HR" i="1" dirty="0" err="1" smtClean="0"/>
              <a:t>document.replaceChild</a:t>
            </a:r>
            <a:r>
              <a:rPr lang="hr-HR" i="1" dirty="0" smtClean="0"/>
              <a:t>(element)</a:t>
            </a:r>
          </a:p>
          <a:p>
            <a:pPr lvl="1"/>
            <a:r>
              <a:rPr lang="hr-HR" i="1" dirty="0" err="1" smtClean="0"/>
              <a:t>document.write</a:t>
            </a:r>
            <a:r>
              <a:rPr lang="hr-HR" i="1" dirty="0" smtClean="0"/>
              <a:t>(tekst)</a:t>
            </a:r>
          </a:p>
          <a:p>
            <a:r>
              <a:rPr lang="hr-HR" dirty="0" smtClean="0"/>
              <a:t>Dodavanje event </a:t>
            </a:r>
            <a:r>
              <a:rPr lang="hr-HR" dirty="0" err="1" smtClean="0"/>
              <a:t>handlera</a:t>
            </a:r>
            <a:endParaRPr lang="hr-HR" dirty="0" smtClean="0"/>
          </a:p>
          <a:p>
            <a:pPr lvl="1"/>
            <a:r>
              <a:rPr lang="hr-HR" i="1" dirty="0" err="1" smtClean="0"/>
              <a:t>document.getElementById</a:t>
            </a:r>
            <a:r>
              <a:rPr lang="hr-HR" i="1" dirty="0" smtClean="0"/>
              <a:t>(</a:t>
            </a:r>
            <a:r>
              <a:rPr lang="hr-HR" i="1" dirty="0" err="1" smtClean="0"/>
              <a:t>id</a:t>
            </a:r>
            <a:r>
              <a:rPr lang="hr-HR" i="1" dirty="0" smtClean="0"/>
              <a:t>).</a:t>
            </a:r>
            <a:r>
              <a:rPr lang="hr-HR" i="1" dirty="0" err="1" smtClean="0"/>
              <a:t>onclick</a:t>
            </a:r>
            <a:r>
              <a:rPr lang="hr-HR" i="1" dirty="0" smtClean="0"/>
              <a:t> = </a:t>
            </a:r>
            <a:r>
              <a:rPr lang="hr-HR" i="1" dirty="0" err="1" smtClean="0"/>
              <a:t>function</a:t>
            </a:r>
            <a:r>
              <a:rPr lang="hr-HR" i="1" dirty="0" smtClean="0"/>
              <a:t>(){</a:t>
            </a:r>
          </a:p>
          <a:p>
            <a:pPr marL="457200" lvl="1" indent="0">
              <a:buNone/>
            </a:pPr>
            <a:r>
              <a:rPr lang="hr-HR" i="1" dirty="0" smtClean="0"/>
              <a:t>	kod</a:t>
            </a:r>
          </a:p>
          <a:p>
            <a:pPr marL="457200" lvl="1" indent="0">
              <a:buNone/>
            </a:pPr>
            <a:r>
              <a:rPr lang="hr-HR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73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Javascript</a:t>
            </a:r>
            <a:r>
              <a:rPr lang="hr-HR" dirty="0" smtClean="0"/>
              <a:t> - DOM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93800" y="1369556"/>
            <a:ext cx="10515600" cy="4054475"/>
          </a:xfrm>
        </p:spPr>
        <p:txBody>
          <a:bodyPr>
            <a:normAutofit/>
          </a:bodyPr>
          <a:lstStyle/>
          <a:p>
            <a:r>
              <a:rPr lang="hr-HR" dirty="0" smtClean="0"/>
              <a:t>Eventi</a:t>
            </a:r>
          </a:p>
          <a:p>
            <a:pPr lvl="1"/>
            <a:r>
              <a:rPr lang="hr-HR" dirty="0" smtClean="0"/>
              <a:t>Kada korisnik klikne mišem</a:t>
            </a:r>
          </a:p>
          <a:p>
            <a:pPr lvl="1"/>
            <a:r>
              <a:rPr lang="hr-HR" dirty="0" smtClean="0"/>
              <a:t>Kada se web stranica učita</a:t>
            </a:r>
          </a:p>
          <a:p>
            <a:pPr lvl="1"/>
            <a:r>
              <a:rPr lang="hr-HR" dirty="0" smtClean="0"/>
              <a:t>Kada se slika učita</a:t>
            </a:r>
          </a:p>
          <a:p>
            <a:pPr lvl="1"/>
            <a:r>
              <a:rPr lang="hr-HR" dirty="0" smtClean="0"/>
              <a:t>Kada pređemo mišem preko elementa</a:t>
            </a:r>
          </a:p>
          <a:p>
            <a:pPr lvl="1"/>
            <a:r>
              <a:rPr lang="hr-HR" dirty="0" smtClean="0"/>
              <a:t>Kada unesemo nešto u polje obrasca</a:t>
            </a:r>
          </a:p>
          <a:p>
            <a:pPr lvl="1"/>
            <a:r>
              <a:rPr lang="hr-HR" dirty="0"/>
              <a:t>K</a:t>
            </a:r>
            <a:r>
              <a:rPr lang="hr-HR" dirty="0" smtClean="0"/>
              <a:t>ada pošaljemo HTML formu</a:t>
            </a:r>
          </a:p>
          <a:p>
            <a:pPr lvl="1"/>
            <a:r>
              <a:rPr lang="hr-HR" dirty="0" smtClean="0"/>
              <a:t>Kada korisnik pritisne tipku na tipkovnici</a:t>
            </a:r>
            <a:endParaRPr lang="hr-HR" dirty="0"/>
          </a:p>
        </p:txBody>
      </p:sp>
      <p:sp>
        <p:nvSpPr>
          <p:cNvPr id="4" name="Pravokutnik 3"/>
          <p:cNvSpPr/>
          <p:nvPr/>
        </p:nvSpPr>
        <p:spPr>
          <a:xfrm>
            <a:off x="1444580" y="4685367"/>
            <a:ext cx="9302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this.innerHTML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hr-HR" i="1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Kliknuto</a:t>
            </a:r>
            <a:r>
              <a:rPr lang="hr-HR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je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'"&gt;</a:t>
            </a:r>
            <a:r>
              <a:rPr lang="hr-H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Klikni na ovaj tekst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i="1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i="1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hr-HR" i="1" dirty="0"/>
          </a:p>
        </p:txBody>
      </p:sp>
      <p:sp>
        <p:nvSpPr>
          <p:cNvPr id="5" name="Pravokutnik 4"/>
          <p:cNvSpPr/>
          <p:nvPr/>
        </p:nvSpPr>
        <p:spPr>
          <a:xfrm>
            <a:off x="1444580" y="5054699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i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hr-HR" i="1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hr-HR" i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hr-HR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onload</a:t>
            </a:r>
            <a:r>
              <a:rPr lang="hr-HR" i="1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hr-HR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checkCookies</a:t>
            </a:r>
            <a:r>
              <a:rPr lang="hr-HR" i="1" dirty="0">
                <a:solidFill>
                  <a:srgbClr val="0000CD"/>
                </a:solidFill>
                <a:latin typeface="Consolas" panose="020B0609020204030204" pitchFamily="49" charset="0"/>
              </a:rPr>
              <a:t>()"&gt;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79883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Browser </a:t>
            </a:r>
            <a:r>
              <a:rPr lang="hr-HR" dirty="0" err="1" smtClean="0"/>
              <a:t>Object</a:t>
            </a:r>
            <a:r>
              <a:rPr lang="hr-HR" dirty="0" smtClean="0"/>
              <a:t> Model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93800" y="1665288"/>
            <a:ext cx="10515600" cy="4054475"/>
          </a:xfrm>
        </p:spPr>
        <p:txBody>
          <a:bodyPr>
            <a:normAutofit/>
          </a:bodyPr>
          <a:lstStyle/>
          <a:p>
            <a:r>
              <a:rPr lang="hr-HR" dirty="0" smtClean="0"/>
              <a:t>BOM -  Browser </a:t>
            </a:r>
            <a:r>
              <a:rPr lang="hr-HR" dirty="0" err="1" smtClean="0"/>
              <a:t>Object</a:t>
            </a:r>
            <a:r>
              <a:rPr lang="hr-HR" dirty="0" smtClean="0"/>
              <a:t> Model</a:t>
            </a:r>
          </a:p>
          <a:p>
            <a:pPr lvl="1"/>
            <a:r>
              <a:rPr lang="hr-HR" dirty="0" smtClean="0"/>
              <a:t>Omogućuje </a:t>
            </a:r>
            <a:r>
              <a:rPr lang="hr-HR" dirty="0" err="1" smtClean="0"/>
              <a:t>JavaScriptu</a:t>
            </a:r>
            <a:r>
              <a:rPr lang="hr-HR" dirty="0" smtClean="0"/>
              <a:t> da manipulira browser-om (prozorom, zaslonom, lokacijom, poviješću pregleda,</a:t>
            </a:r>
          </a:p>
          <a:p>
            <a:pPr lvl="1"/>
            <a:r>
              <a:rPr lang="hr-HR" dirty="0" err="1" smtClean="0"/>
              <a:t>Popup</a:t>
            </a:r>
            <a:r>
              <a:rPr lang="hr-HR" dirty="0" smtClean="0"/>
              <a:t>-ovi:</a:t>
            </a:r>
          </a:p>
          <a:p>
            <a:pPr lvl="2"/>
            <a:r>
              <a:rPr lang="hr-HR" i="1" dirty="0" err="1" smtClean="0"/>
              <a:t>window.alert</a:t>
            </a:r>
            <a:r>
              <a:rPr lang="hr-HR" i="1" dirty="0" smtClean="0"/>
              <a:t>(„Željena poruka”);</a:t>
            </a:r>
            <a:r>
              <a:rPr lang="hr-HR" dirty="0" smtClean="0"/>
              <a:t> - </a:t>
            </a:r>
            <a:r>
              <a:rPr lang="hr-HR" dirty="0" err="1" smtClean="0"/>
              <a:t>popup</a:t>
            </a:r>
            <a:r>
              <a:rPr lang="hr-HR" dirty="0" smtClean="0"/>
              <a:t> prozor s porukom</a:t>
            </a:r>
          </a:p>
          <a:p>
            <a:pPr lvl="2"/>
            <a:r>
              <a:rPr lang="hr-HR" i="1" dirty="0" err="1" smtClean="0"/>
              <a:t>window.confirm</a:t>
            </a:r>
            <a:r>
              <a:rPr lang="hr-HR" i="1" dirty="0" smtClean="0"/>
              <a:t>(„Pritisnite gumb OK za nastavak”);</a:t>
            </a:r>
            <a:r>
              <a:rPr lang="hr-HR" dirty="0" smtClean="0"/>
              <a:t> - </a:t>
            </a:r>
            <a:r>
              <a:rPr lang="hr-HR" dirty="0" err="1" smtClean="0"/>
              <a:t>popup</a:t>
            </a:r>
            <a:r>
              <a:rPr lang="hr-HR" dirty="0" smtClean="0"/>
              <a:t> prozor za potvrdu</a:t>
            </a:r>
          </a:p>
          <a:p>
            <a:pPr lvl="2"/>
            <a:r>
              <a:rPr lang="hr-HR" i="1" dirty="0" err="1" smtClean="0"/>
              <a:t>window.prompt</a:t>
            </a:r>
            <a:r>
              <a:rPr lang="hr-HR" i="1" dirty="0" smtClean="0"/>
              <a:t>(„Unesite svoje ime”);</a:t>
            </a:r>
            <a:r>
              <a:rPr lang="hr-HR" dirty="0" smtClean="0"/>
              <a:t> - </a:t>
            </a:r>
            <a:r>
              <a:rPr lang="hr-HR" dirty="0" err="1" smtClean="0"/>
              <a:t>popup</a:t>
            </a:r>
            <a:r>
              <a:rPr lang="hr-HR" dirty="0" smtClean="0"/>
              <a:t> prozor za unos</a:t>
            </a:r>
          </a:p>
          <a:p>
            <a:pPr lvl="1"/>
            <a:r>
              <a:rPr lang="hr-HR" dirty="0" err="1" smtClean="0"/>
              <a:t>Timing</a:t>
            </a:r>
            <a:endParaRPr lang="hr-HR" dirty="0" smtClean="0"/>
          </a:p>
          <a:p>
            <a:pPr lvl="1"/>
            <a:r>
              <a:rPr lang="hr-HR" dirty="0" err="1" smtClean="0"/>
              <a:t>Cookies</a:t>
            </a: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2297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Riješite zadatke na ovoj poveznici:</a:t>
            </a:r>
          </a:p>
          <a:p>
            <a:pPr marL="457200" lvl="1" indent="0">
              <a:buNone/>
            </a:pPr>
            <a:r>
              <a:rPr lang="hr-HR" dirty="0"/>
              <a:t>https://www.w3resource.com/javascript-exercises/javascript-basic-exercises.php</a:t>
            </a:r>
          </a:p>
        </p:txBody>
      </p:sp>
    </p:spTree>
    <p:extLst>
      <p:ext uri="{BB962C8B-B14F-4D97-AF65-F5344CB8AC3E}">
        <p14:creationId xmlns:p14="http://schemas.microsoft.com/office/powerpoint/2010/main" val="233276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7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JavaScript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 err="1" smtClean="0"/>
              <a:t>JavaScript</a:t>
            </a:r>
            <a:r>
              <a:rPr lang="hr-HR" dirty="0" smtClean="0"/>
              <a:t> je programski jezik weba</a:t>
            </a:r>
          </a:p>
          <a:p>
            <a:r>
              <a:rPr lang="hr-HR" dirty="0" smtClean="0"/>
              <a:t>HTML koristimo za stvaranje sadržaja na webu, CSS za oblikovanje izgleda weba, a </a:t>
            </a:r>
            <a:r>
              <a:rPr lang="hr-HR" dirty="0" err="1" smtClean="0"/>
              <a:t>JavaScript</a:t>
            </a:r>
            <a:r>
              <a:rPr lang="hr-HR" dirty="0" smtClean="0"/>
              <a:t> za definiranje ponašanja weba</a:t>
            </a:r>
          </a:p>
          <a:p>
            <a:r>
              <a:rPr lang="hr-HR" dirty="0" smtClean="0"/>
              <a:t>!!! </a:t>
            </a:r>
            <a:r>
              <a:rPr lang="hr-HR" dirty="0" err="1" smtClean="0"/>
              <a:t>JavaScript</a:t>
            </a:r>
            <a:r>
              <a:rPr lang="hr-HR" dirty="0" smtClean="0"/>
              <a:t> i Java nemaju veze jedno s drugim !!!</a:t>
            </a:r>
          </a:p>
          <a:p>
            <a:r>
              <a:rPr lang="hr-HR" dirty="0"/>
              <a:t>u</a:t>
            </a:r>
            <a:r>
              <a:rPr lang="hr-HR" dirty="0" smtClean="0"/>
              <a:t>običajeno se piše u </a:t>
            </a:r>
            <a:r>
              <a:rPr lang="hr-HR" dirty="0" err="1" smtClean="0"/>
              <a:t>camelCase</a:t>
            </a:r>
            <a:endParaRPr lang="hr-HR" dirty="0" smtClean="0"/>
          </a:p>
          <a:p>
            <a:r>
              <a:rPr lang="hr-HR" dirty="0" smtClean="0"/>
              <a:t>Naredbe ne moraju završavati sa ; ali se to SNAŽNO preporučuje</a:t>
            </a:r>
            <a:endParaRPr lang="hr-HR" dirty="0"/>
          </a:p>
          <a:p>
            <a:r>
              <a:rPr lang="hr-HR" dirty="0" err="1" smtClean="0"/>
              <a:t>JavaScript</a:t>
            </a:r>
            <a:r>
              <a:rPr lang="hr-HR" dirty="0" smtClean="0"/>
              <a:t> ignorira prazan prostor, a naredbe se mogu razdvojiti preko nekoliko redaka</a:t>
            </a:r>
          </a:p>
          <a:p>
            <a:r>
              <a:rPr lang="hr-HR" dirty="0" smtClean="0"/>
              <a:t>Blokovi koda{</a:t>
            </a:r>
          </a:p>
          <a:p>
            <a:pPr marL="457200" lvl="1" indent="0">
              <a:buNone/>
            </a:pPr>
            <a:r>
              <a:rPr lang="hr-HR" dirty="0" smtClean="0"/>
              <a:t>Se zapisuju pomoću vitičastih zagrada</a:t>
            </a:r>
          </a:p>
          <a:p>
            <a:pPr marL="457200" lvl="1" indent="0">
              <a:buNone/>
            </a:pPr>
            <a:r>
              <a:rPr lang="hr-HR" dirty="0" smtClean="0"/>
              <a:t>u ovom obliku</a:t>
            </a:r>
          </a:p>
          <a:p>
            <a:pPr marL="0" indent="0">
              <a:buNone/>
            </a:pPr>
            <a:r>
              <a:rPr lang="hr-HR" dirty="0" smtClean="0"/>
              <a:t>}</a:t>
            </a:r>
          </a:p>
          <a:p>
            <a:r>
              <a:rPr lang="hr-HR" dirty="0" smtClean="0"/>
              <a:t>Identifikatori su </a:t>
            </a:r>
            <a:r>
              <a:rPr lang="hr-HR" dirty="0" err="1" smtClean="0"/>
              <a:t>case-sensitive</a:t>
            </a:r>
            <a:endParaRPr lang="hr-HR" dirty="0" smtClean="0"/>
          </a:p>
          <a:p>
            <a:r>
              <a:rPr lang="hr-HR" dirty="0" err="1" smtClean="0"/>
              <a:t>JavaScript</a:t>
            </a:r>
            <a:r>
              <a:rPr lang="hr-HR" dirty="0" smtClean="0"/>
              <a:t> je </a:t>
            </a:r>
            <a:r>
              <a:rPr lang="hr-HR" dirty="0" err="1" smtClean="0"/>
              <a:t>weakly</a:t>
            </a:r>
            <a:r>
              <a:rPr lang="hr-HR" dirty="0" smtClean="0"/>
              <a:t> </a:t>
            </a:r>
            <a:r>
              <a:rPr lang="hr-HR" dirty="0" err="1" smtClean="0"/>
              <a:t>typed</a:t>
            </a:r>
            <a:r>
              <a:rPr lang="hr-HR" dirty="0" smtClean="0"/>
              <a:t> </a:t>
            </a:r>
            <a:r>
              <a:rPr lang="hr-HR" dirty="0" err="1" smtClean="0"/>
              <a:t>prog</a:t>
            </a:r>
            <a:r>
              <a:rPr lang="hr-HR" dirty="0" smtClean="0"/>
              <a:t>. </a:t>
            </a:r>
            <a:r>
              <a:rPr lang="hr-HR" dirty="0" smtClean="0"/>
              <a:t>jezik </a:t>
            </a:r>
            <a:r>
              <a:rPr lang="hr-HR" dirty="0" smtClean="0"/>
              <a:t>(ne deklariraju se tipovi varijabli)</a:t>
            </a:r>
          </a:p>
        </p:txBody>
      </p:sp>
    </p:spTree>
    <p:extLst>
      <p:ext uri="{BB962C8B-B14F-4D97-AF65-F5344CB8AC3E}">
        <p14:creationId xmlns:p14="http://schemas.microsoft.com/office/powerpoint/2010/main" val="2129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JavaScript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600200"/>
            <a:ext cx="10515600" cy="487205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Interni </a:t>
            </a:r>
            <a:r>
              <a:rPr lang="hr-HR" dirty="0" err="1" smtClean="0"/>
              <a:t>JavaScript</a:t>
            </a:r>
            <a:endParaRPr lang="hr-HR" dirty="0"/>
          </a:p>
          <a:p>
            <a:pPr lvl="1"/>
            <a:r>
              <a:rPr lang="hr-HR" dirty="0" smtClean="0"/>
              <a:t>nalazi se u HTML dokumentu unutar </a:t>
            </a:r>
            <a:r>
              <a:rPr lang="hr-HR" dirty="0" err="1" smtClean="0"/>
              <a:t>tag</a:t>
            </a:r>
            <a:r>
              <a:rPr lang="hr-HR" dirty="0" smtClean="0"/>
              <a:t>-a </a:t>
            </a:r>
            <a:r>
              <a:rPr lang="hr-HR" i="1" dirty="0" smtClean="0"/>
              <a:t>&lt;</a:t>
            </a:r>
            <a:r>
              <a:rPr lang="hr-HR" i="1" dirty="0" err="1" smtClean="0"/>
              <a:t>script</a:t>
            </a:r>
            <a:r>
              <a:rPr lang="hr-HR" i="1" dirty="0" smtClean="0"/>
              <a:t>&gt;&lt;/</a:t>
            </a:r>
            <a:r>
              <a:rPr lang="hr-HR" i="1" dirty="0" err="1" smtClean="0"/>
              <a:t>script</a:t>
            </a:r>
            <a:r>
              <a:rPr lang="hr-HR" i="1" dirty="0" smtClean="0"/>
              <a:t>&gt;</a:t>
            </a:r>
          </a:p>
          <a:p>
            <a:pPr lvl="1"/>
            <a:r>
              <a:rPr lang="hr-HR" dirty="0"/>
              <a:t>p</a:t>
            </a:r>
            <a:r>
              <a:rPr lang="hr-HR" dirty="0" smtClean="0"/>
              <a:t>ostavljanje </a:t>
            </a:r>
            <a:r>
              <a:rPr lang="hr-HR" i="1" dirty="0" smtClean="0"/>
              <a:t>&lt;</a:t>
            </a:r>
            <a:r>
              <a:rPr lang="hr-HR" i="1" dirty="0" err="1" smtClean="0"/>
              <a:t>script</a:t>
            </a:r>
            <a:r>
              <a:rPr lang="hr-HR" i="1" dirty="0" smtClean="0"/>
              <a:t>&gt;</a:t>
            </a:r>
            <a:r>
              <a:rPr lang="hr-HR" dirty="0" smtClean="0"/>
              <a:t> </a:t>
            </a:r>
            <a:r>
              <a:rPr lang="hr-HR" dirty="0" err="1" smtClean="0"/>
              <a:t>tag</a:t>
            </a:r>
            <a:r>
              <a:rPr lang="hr-HR" dirty="0" smtClean="0"/>
              <a:t>-a ispod </a:t>
            </a:r>
            <a:r>
              <a:rPr lang="hr-HR" i="1" dirty="0" smtClean="0"/>
              <a:t>&lt;</a:t>
            </a:r>
            <a:r>
              <a:rPr lang="hr-HR" i="1" dirty="0" err="1" smtClean="0"/>
              <a:t>body</a:t>
            </a:r>
            <a:r>
              <a:rPr lang="hr-HR" i="1" dirty="0" smtClean="0"/>
              <a:t>&gt;</a:t>
            </a:r>
            <a:r>
              <a:rPr lang="hr-HR" dirty="0" smtClean="0"/>
              <a:t> elementa ubrzava brzinu prikaza stranice jer kompilacija skripte usporava brzinu prikaza</a:t>
            </a:r>
          </a:p>
          <a:p>
            <a:r>
              <a:rPr lang="hr-HR" dirty="0" smtClean="0"/>
              <a:t>Eksterni </a:t>
            </a:r>
            <a:r>
              <a:rPr lang="hr-HR" dirty="0" err="1" smtClean="0"/>
              <a:t>JavaScript</a:t>
            </a:r>
            <a:endParaRPr lang="hr-HR" dirty="0" smtClean="0"/>
          </a:p>
          <a:p>
            <a:pPr lvl="1"/>
            <a:r>
              <a:rPr lang="hr-HR" dirty="0" smtClean="0"/>
              <a:t>sprema se u datoteke nastavka .</a:t>
            </a:r>
            <a:r>
              <a:rPr lang="hr-HR" dirty="0" err="1" smtClean="0"/>
              <a:t>js</a:t>
            </a:r>
            <a:endParaRPr lang="hr-HR" dirty="0" smtClean="0"/>
          </a:p>
          <a:p>
            <a:pPr lvl="1"/>
            <a:r>
              <a:rPr lang="hr-HR" dirty="0" smtClean="0"/>
              <a:t>u HTML dokument se ubacuje pomoću </a:t>
            </a:r>
            <a:r>
              <a:rPr lang="hr-HR" dirty="0" err="1" smtClean="0"/>
              <a:t>tag</a:t>
            </a:r>
            <a:r>
              <a:rPr lang="hr-HR" dirty="0" smtClean="0"/>
              <a:t>-a </a:t>
            </a:r>
            <a:r>
              <a:rPr lang="hr-HR" i="1" dirty="0" smtClean="0"/>
              <a:t>&lt;</a:t>
            </a:r>
            <a:r>
              <a:rPr lang="hr-HR" i="1" dirty="0" err="1" smtClean="0"/>
              <a:t>script</a:t>
            </a:r>
            <a:r>
              <a:rPr lang="hr-HR" i="1" dirty="0" smtClean="0"/>
              <a:t>&gt;</a:t>
            </a:r>
            <a:r>
              <a:rPr lang="hr-HR" dirty="0" smtClean="0"/>
              <a:t> s atributom </a:t>
            </a:r>
            <a:r>
              <a:rPr lang="hr-HR" dirty="0" err="1" smtClean="0"/>
              <a:t>src</a:t>
            </a:r>
            <a:r>
              <a:rPr lang="hr-HR" dirty="0" smtClean="0"/>
              <a:t> koji pokazuje na .</a:t>
            </a:r>
            <a:r>
              <a:rPr lang="hr-HR" dirty="0" err="1" smtClean="0"/>
              <a:t>js</a:t>
            </a:r>
            <a:r>
              <a:rPr lang="hr-HR" dirty="0" smtClean="0"/>
              <a:t> datoteku (                                                                             ), mogu biti i izvori s drugih web stranica</a:t>
            </a:r>
          </a:p>
          <a:p>
            <a:pPr lvl="1"/>
            <a:r>
              <a:rPr lang="hr-HR" dirty="0"/>
              <a:t>a</a:t>
            </a:r>
            <a:r>
              <a:rPr lang="hr-HR" dirty="0" smtClean="0"/>
              <a:t>ko imamo više .</a:t>
            </a:r>
            <a:r>
              <a:rPr lang="hr-HR" dirty="0" err="1" smtClean="0"/>
              <a:t>js</a:t>
            </a:r>
            <a:r>
              <a:rPr lang="hr-HR" dirty="0" smtClean="0"/>
              <a:t> datoteka ubacimo više &lt;</a:t>
            </a:r>
            <a:r>
              <a:rPr lang="hr-HR" dirty="0" err="1" smtClean="0"/>
              <a:t>script</a:t>
            </a:r>
            <a:r>
              <a:rPr lang="hr-HR" dirty="0" smtClean="0"/>
              <a:t>&gt; </a:t>
            </a:r>
            <a:r>
              <a:rPr lang="hr-HR" dirty="0" err="1" smtClean="0"/>
              <a:t>tagov</a:t>
            </a:r>
            <a:endParaRPr lang="hr-HR" dirty="0" smtClean="0"/>
          </a:p>
          <a:p>
            <a:pPr lvl="1"/>
            <a:r>
              <a:rPr lang="hr-HR" dirty="0" smtClean="0"/>
              <a:t>prednosti eksternih .</a:t>
            </a:r>
            <a:r>
              <a:rPr lang="hr-HR" dirty="0" err="1" smtClean="0"/>
              <a:t>js</a:t>
            </a:r>
            <a:r>
              <a:rPr lang="hr-HR" dirty="0" smtClean="0"/>
              <a:t> datoteka:</a:t>
            </a:r>
          </a:p>
          <a:p>
            <a:pPr lvl="2"/>
            <a:r>
              <a:rPr lang="hr-HR" dirty="0" smtClean="0"/>
              <a:t>odvaja HTML i kod</a:t>
            </a:r>
            <a:r>
              <a:rPr lang="hr-HR" dirty="0"/>
              <a:t> </a:t>
            </a:r>
            <a:r>
              <a:rPr lang="hr-HR" dirty="0" smtClean="0"/>
              <a:t>te olakšava njihovu čitljivost i održavanje</a:t>
            </a:r>
          </a:p>
          <a:p>
            <a:pPr lvl="2"/>
            <a:r>
              <a:rPr lang="hr-HR" dirty="0" err="1" smtClean="0"/>
              <a:t>Cache-ane</a:t>
            </a:r>
            <a:r>
              <a:rPr lang="hr-HR" dirty="0" smtClean="0"/>
              <a:t> </a:t>
            </a:r>
            <a:r>
              <a:rPr lang="hr-HR" dirty="0" err="1" smtClean="0"/>
              <a:t>JavaScript</a:t>
            </a:r>
            <a:r>
              <a:rPr lang="hr-HR" dirty="0" smtClean="0"/>
              <a:t> datoteke ubrzavaju učitavanje stranice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819" y="4121573"/>
            <a:ext cx="5261917" cy="36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4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Prikaz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>
            <a:normAutofit/>
          </a:bodyPr>
          <a:lstStyle/>
          <a:p>
            <a:r>
              <a:rPr lang="hr-HR" dirty="0" smtClean="0"/>
              <a:t>Korištenje </a:t>
            </a:r>
            <a:r>
              <a:rPr lang="hr-HR" dirty="0" err="1" smtClean="0"/>
              <a:t>JavaScripta</a:t>
            </a:r>
            <a:r>
              <a:rPr lang="hr-HR" dirty="0" smtClean="0"/>
              <a:t> za prikaz</a:t>
            </a:r>
          </a:p>
          <a:p>
            <a:pPr lvl="1"/>
            <a:r>
              <a:rPr lang="hr-HR" i="1" dirty="0" err="1" smtClean="0"/>
              <a:t>innerHTML</a:t>
            </a:r>
            <a:endParaRPr lang="hr-HR" i="1" dirty="0"/>
          </a:p>
          <a:p>
            <a:pPr lvl="1"/>
            <a:endParaRPr lang="hr-HR" dirty="0" smtClean="0"/>
          </a:p>
          <a:p>
            <a:pPr lvl="1"/>
            <a:r>
              <a:rPr lang="hr-HR" i="1" dirty="0" err="1"/>
              <a:t>d</a:t>
            </a:r>
            <a:r>
              <a:rPr lang="hr-HR" i="1" dirty="0" err="1" smtClean="0"/>
              <a:t>ocument.write</a:t>
            </a:r>
            <a:r>
              <a:rPr lang="hr-HR" i="1" dirty="0" smtClean="0"/>
              <a:t>()</a:t>
            </a:r>
            <a:endParaRPr lang="hr-HR" i="1" dirty="0"/>
          </a:p>
          <a:p>
            <a:pPr lvl="2"/>
            <a:endParaRPr lang="hr-HR" dirty="0" smtClean="0"/>
          </a:p>
          <a:p>
            <a:pPr lvl="2"/>
            <a:r>
              <a:rPr lang="hr-HR" dirty="0" smtClean="0"/>
              <a:t>Ako napišemo </a:t>
            </a:r>
            <a:r>
              <a:rPr lang="hr-HR" dirty="0" err="1" smtClean="0"/>
              <a:t>document.write</a:t>
            </a:r>
            <a:r>
              <a:rPr lang="hr-HR" dirty="0" smtClean="0"/>
              <a:t>() nakon što se cijeli HTML učitao izbrisat ćemo sav sadržaj</a:t>
            </a:r>
          </a:p>
          <a:p>
            <a:pPr lvl="1"/>
            <a:r>
              <a:rPr lang="hr-HR" i="1" dirty="0" err="1" smtClean="0"/>
              <a:t>window.alert</a:t>
            </a:r>
            <a:r>
              <a:rPr lang="hr-HR" i="1" dirty="0" smtClean="0"/>
              <a:t>()</a:t>
            </a:r>
          </a:p>
          <a:p>
            <a:pPr lvl="1"/>
            <a:endParaRPr lang="hr-HR" dirty="0"/>
          </a:p>
          <a:p>
            <a:pPr lvl="1"/>
            <a:r>
              <a:rPr lang="hr-HR" i="1" dirty="0" smtClean="0"/>
              <a:t>console.log()</a:t>
            </a:r>
          </a:p>
          <a:p>
            <a:pPr lvl="1"/>
            <a:endParaRPr lang="hr-HR" dirty="0" smtClean="0"/>
          </a:p>
          <a:p>
            <a:pPr lvl="1"/>
            <a:endParaRPr lang="hr-HR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80" y="2735097"/>
            <a:ext cx="5481269" cy="423739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80" y="3549855"/>
            <a:ext cx="4723382" cy="297749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30" y="4576083"/>
            <a:ext cx="4506503" cy="357869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180" y="5297721"/>
            <a:ext cx="3520850" cy="3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Ključne riječi</a:t>
            </a:r>
            <a:endParaRPr lang="hr-HR" dirty="0"/>
          </a:p>
        </p:txBody>
      </p:sp>
      <p:graphicFrame>
        <p:nvGraphicFramePr>
          <p:cNvPr id="5" name="Rezervirano mjesto sadržaja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26148"/>
              </p:ext>
            </p:extLst>
          </p:nvPr>
        </p:nvGraphicFramePr>
        <p:xfrm>
          <a:off x="1282700" y="1600200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9071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50816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Ključna riječ</a:t>
                      </a:r>
                      <a:endParaRPr lang="hr-HR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dirty="0" smtClean="0">
                          <a:effectLst/>
                        </a:rPr>
                        <a:t>Opis</a:t>
                      </a:r>
                      <a:endParaRPr lang="hr-H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5970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>
                          <a:effectLst/>
                        </a:rPr>
                        <a:t>break</a:t>
                      </a:r>
                      <a:endParaRPr lang="hr-HR" sz="1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smtClean="0">
                          <a:effectLst/>
                        </a:rPr>
                        <a:t>Prekida </a:t>
                      </a:r>
                      <a:r>
                        <a:rPr lang="hr-HR" sz="1600" dirty="0" err="1" smtClean="0">
                          <a:effectLst/>
                        </a:rPr>
                        <a:t>switch</a:t>
                      </a:r>
                      <a:r>
                        <a:rPr lang="hr-HR" sz="1600" dirty="0" smtClean="0">
                          <a:effectLst/>
                        </a:rPr>
                        <a:t> ili petlju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264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>
                          <a:effectLst/>
                        </a:rPr>
                        <a:t>continue</a:t>
                      </a:r>
                      <a:endParaRPr lang="hr-HR" sz="1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smtClean="0">
                          <a:effectLst/>
                        </a:rPr>
                        <a:t>Nastavlja petlju sljedećom iteracijom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002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>
                          <a:effectLst/>
                        </a:rPr>
                        <a:t>do ... </a:t>
                      </a:r>
                      <a:r>
                        <a:rPr lang="hr-HR" sz="1600" dirty="0" err="1">
                          <a:effectLst/>
                        </a:rPr>
                        <a:t>while</a:t>
                      </a:r>
                      <a:endParaRPr lang="hr-HR" sz="1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smtClean="0">
                          <a:effectLst/>
                        </a:rPr>
                        <a:t>do</a:t>
                      </a:r>
                      <a:r>
                        <a:rPr lang="hr-HR" sz="1600" baseline="0" dirty="0" smtClean="0">
                          <a:effectLst/>
                        </a:rPr>
                        <a:t> … </a:t>
                      </a:r>
                      <a:r>
                        <a:rPr lang="hr-HR" sz="1600" baseline="0" dirty="0" err="1" smtClean="0">
                          <a:effectLst/>
                        </a:rPr>
                        <a:t>while</a:t>
                      </a:r>
                      <a:r>
                        <a:rPr lang="hr-HR" sz="1600" baseline="0" dirty="0" smtClean="0">
                          <a:effectLst/>
                        </a:rPr>
                        <a:t> petlja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989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>
                          <a:effectLst/>
                        </a:rPr>
                        <a:t>for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smtClean="0">
                          <a:effectLst/>
                        </a:rPr>
                        <a:t>for petlja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57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>
                          <a:effectLst/>
                        </a:rPr>
                        <a:t>function</a:t>
                      </a:r>
                      <a:endParaRPr lang="hr-HR" sz="1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smtClean="0">
                          <a:effectLst/>
                        </a:rPr>
                        <a:t>deklaracija funkcije</a:t>
                      </a:r>
                      <a:endParaRPr lang="hr-HR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992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>
                          <a:effectLst/>
                        </a:rPr>
                        <a:t>if</a:t>
                      </a:r>
                      <a:r>
                        <a:rPr lang="hr-HR" sz="1600" dirty="0">
                          <a:effectLst/>
                        </a:rPr>
                        <a:t> ... </a:t>
                      </a:r>
                      <a:r>
                        <a:rPr lang="hr-HR" sz="1600" dirty="0" err="1">
                          <a:effectLst/>
                        </a:rPr>
                        <a:t>else</a:t>
                      </a:r>
                      <a:endParaRPr lang="hr-HR" sz="1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 smtClean="0">
                          <a:effectLst/>
                        </a:rPr>
                        <a:t>if</a:t>
                      </a:r>
                      <a:r>
                        <a:rPr lang="hr-HR" sz="1600" dirty="0" smtClean="0">
                          <a:effectLst/>
                        </a:rPr>
                        <a:t> … </a:t>
                      </a:r>
                      <a:r>
                        <a:rPr lang="hr-HR" sz="1600" dirty="0" err="1" smtClean="0">
                          <a:effectLst/>
                        </a:rPr>
                        <a:t>else</a:t>
                      </a:r>
                      <a:r>
                        <a:rPr lang="hr-HR" sz="1600" dirty="0" smtClean="0">
                          <a:effectLst/>
                        </a:rPr>
                        <a:t> grananje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982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>
                          <a:effectLst/>
                        </a:rPr>
                        <a:t>return</a:t>
                      </a:r>
                      <a:endParaRPr lang="hr-HR" sz="1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smtClean="0">
                          <a:effectLst/>
                        </a:rPr>
                        <a:t>Izlaz</a:t>
                      </a:r>
                      <a:r>
                        <a:rPr lang="hr-HR" sz="1600" baseline="0" dirty="0" smtClean="0">
                          <a:effectLst/>
                        </a:rPr>
                        <a:t> iz funkcije – povratna vrijednost</a:t>
                      </a:r>
                      <a:endParaRPr lang="hr-HR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5447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>
                          <a:effectLst/>
                        </a:rPr>
                        <a:t>switch</a:t>
                      </a:r>
                      <a:endParaRPr lang="hr-HR" sz="1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 smtClean="0">
                          <a:effectLst/>
                        </a:rPr>
                        <a:t>switch</a:t>
                      </a:r>
                      <a:r>
                        <a:rPr lang="hr-HR" sz="1600" dirty="0" smtClean="0">
                          <a:effectLst/>
                        </a:rPr>
                        <a:t> grananje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0127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err="1">
                          <a:effectLst/>
                        </a:rPr>
                        <a:t>try</a:t>
                      </a:r>
                      <a:r>
                        <a:rPr lang="hr-HR" sz="1600" dirty="0">
                          <a:effectLst/>
                        </a:rPr>
                        <a:t> ... </a:t>
                      </a:r>
                      <a:r>
                        <a:rPr lang="hr-HR" sz="1600" dirty="0" err="1">
                          <a:effectLst/>
                        </a:rPr>
                        <a:t>catch</a:t>
                      </a:r>
                      <a:endParaRPr lang="hr-HR" sz="16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smtClean="0">
                          <a:effectLst/>
                        </a:rPr>
                        <a:t>rješavanje</a:t>
                      </a:r>
                      <a:r>
                        <a:rPr lang="hr-HR" sz="1600" baseline="0" dirty="0" smtClean="0">
                          <a:effectLst/>
                        </a:rPr>
                        <a:t> potencijalnih </a:t>
                      </a:r>
                      <a:r>
                        <a:rPr lang="hr-HR" sz="1600" baseline="0" dirty="0" err="1" smtClean="0">
                          <a:effectLst/>
                        </a:rPr>
                        <a:t>errora</a:t>
                      </a:r>
                      <a:r>
                        <a:rPr lang="hr-HR" sz="1600" baseline="0" dirty="0" smtClean="0">
                          <a:effectLst/>
                        </a:rPr>
                        <a:t>-a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31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>
                          <a:effectLst/>
                        </a:rPr>
                        <a:t>var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r-HR" sz="1600" dirty="0" smtClean="0">
                          <a:effectLst/>
                        </a:rPr>
                        <a:t>deklariranje varijable</a:t>
                      </a:r>
                      <a:endParaRPr lang="hr-HR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3159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1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Tipovi podataka</a:t>
            </a:r>
          </a:p>
          <a:p>
            <a:pPr lvl="1"/>
            <a:r>
              <a:rPr lang="hr-HR" dirty="0" smtClean="0"/>
              <a:t>brojevi, </a:t>
            </a:r>
            <a:r>
              <a:rPr lang="hr-HR" dirty="0" err="1" smtClean="0"/>
              <a:t>stringovi</a:t>
            </a:r>
            <a:r>
              <a:rPr lang="hr-HR" dirty="0" smtClean="0"/>
              <a:t>, objekti, itd..</a:t>
            </a:r>
          </a:p>
          <a:p>
            <a:pPr lvl="1"/>
            <a:r>
              <a:rPr lang="hr-HR" dirty="0" smtClean="0"/>
              <a:t>kada zbrajamo broj i </a:t>
            </a:r>
            <a:r>
              <a:rPr lang="hr-HR" dirty="0" err="1" smtClean="0"/>
              <a:t>string</a:t>
            </a:r>
            <a:r>
              <a:rPr lang="hr-HR" dirty="0" smtClean="0"/>
              <a:t> broj se pretvara u </a:t>
            </a:r>
            <a:r>
              <a:rPr lang="hr-HR" dirty="0" err="1" smtClean="0"/>
              <a:t>string</a:t>
            </a:r>
            <a:endParaRPr lang="hr-HR" dirty="0" smtClean="0"/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dirty="0" smtClean="0"/>
              <a:t>				(rezultat: 16Volvo)</a:t>
            </a:r>
          </a:p>
          <a:p>
            <a:pPr lvl="1"/>
            <a:r>
              <a:rPr lang="hr-HR" dirty="0" smtClean="0"/>
              <a:t>izrazi se čitaju s lijeva na desno</a:t>
            </a:r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dirty="0" smtClean="0"/>
              <a:t>				(rezultat: 20Volvo)</a:t>
            </a:r>
          </a:p>
          <a:p>
            <a:pPr marL="457200" lvl="1" indent="0">
              <a:buNone/>
            </a:pPr>
            <a:r>
              <a:rPr lang="hr-HR" dirty="0" smtClean="0"/>
              <a:t>					(rezultat: Volvo164)</a:t>
            </a:r>
          </a:p>
          <a:p>
            <a:pPr lvl="1"/>
            <a:r>
              <a:rPr lang="hr-HR" dirty="0" smtClean="0"/>
              <a:t>Tipovi podataka su dinamički</a:t>
            </a:r>
          </a:p>
          <a:p>
            <a:pPr lvl="1"/>
            <a:r>
              <a:rPr lang="hr-HR" dirty="0" smtClean="0"/>
              <a:t>Polja</a:t>
            </a:r>
          </a:p>
          <a:p>
            <a:pPr lvl="1"/>
            <a:endParaRPr lang="hr-HR" dirty="0"/>
          </a:p>
          <a:p>
            <a:pPr lvl="1"/>
            <a:r>
              <a:rPr lang="hr-HR" dirty="0" smtClean="0"/>
              <a:t>Objekti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99" y="3763334"/>
            <a:ext cx="3744186" cy="52320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84" y="2993961"/>
            <a:ext cx="3325421" cy="44567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/>
          <a:srcRect b="28823"/>
          <a:stretch/>
        </p:blipFill>
        <p:spPr>
          <a:xfrm>
            <a:off x="1700799" y="4208715"/>
            <a:ext cx="3903190" cy="33101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799" y="5309871"/>
            <a:ext cx="5744281" cy="425502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799" y="6162474"/>
            <a:ext cx="9802598" cy="4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9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Funkcije</a:t>
            </a:r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lvl="1"/>
            <a:r>
              <a:rPr lang="hr-HR" dirty="0" smtClean="0"/>
              <a:t>Pozivanje funkcije bez () će ispisati definiciju funkcije</a:t>
            </a:r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71" y="2403567"/>
            <a:ext cx="9432197" cy="885897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70" y="3866438"/>
            <a:ext cx="6305049" cy="1180575"/>
          </a:xfrm>
          <a:prstGeom prst="rect">
            <a:avLst/>
          </a:prstGeom>
        </p:spPr>
      </p:pic>
      <p:sp>
        <p:nvSpPr>
          <p:cNvPr id="11" name="TekstniOkvir 10"/>
          <p:cNvSpPr txBox="1"/>
          <p:nvPr/>
        </p:nvSpPr>
        <p:spPr>
          <a:xfrm>
            <a:off x="7804260" y="3810394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Rezultat:</a:t>
            </a:r>
          </a:p>
          <a:p>
            <a:r>
              <a:rPr lang="en-US" i="1" dirty="0"/>
              <a:t>function </a:t>
            </a:r>
            <a:r>
              <a:rPr lang="en-US" i="1" dirty="0" err="1"/>
              <a:t>toCelsius</a:t>
            </a:r>
            <a:r>
              <a:rPr lang="en-US" i="1" dirty="0"/>
              <a:t>(f) { return (5/9) * (f-32); }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49177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Callback</a:t>
            </a:r>
            <a:r>
              <a:rPr lang="hr-HR" dirty="0" smtClean="0"/>
              <a:t> funkcije</a:t>
            </a:r>
          </a:p>
          <a:p>
            <a:pPr lvl="1"/>
            <a:r>
              <a:rPr lang="hr-HR" dirty="0" smtClean="0"/>
              <a:t>Funkcije koje će se pozvati nakon što se izvrši neka funkcija</a:t>
            </a:r>
          </a:p>
          <a:p>
            <a:pPr lvl="1"/>
            <a:r>
              <a:rPr lang="hr-HR" dirty="0" smtClean="0"/>
              <a:t>Prosljeđivanje funkcija kao parametara drugim funkcijama</a:t>
            </a:r>
          </a:p>
          <a:p>
            <a:pPr marL="457200" lvl="1" indent="0">
              <a:buNone/>
            </a:pPr>
            <a:endParaRPr lang="hr-HR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3" y="3087083"/>
            <a:ext cx="7435271" cy="282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https</a:t>
            </a:r>
            <a:r>
              <a:rPr lang="hr-HR" dirty="0"/>
              <a:t>://codeburst.io/javascript-what-the-heck-is-a-callback-aba4da2deced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27" y="1959407"/>
            <a:ext cx="8229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97507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610</TotalTime>
  <Words>719</Words>
  <Application>Microsoft Office PowerPoint</Application>
  <PresentationFormat>Široki zaslon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BootcampIT-template</vt:lpstr>
      <vt:lpstr>Web</vt:lpstr>
      <vt:lpstr>JavaScript</vt:lpstr>
      <vt:lpstr>JavaScript</vt:lpstr>
      <vt:lpstr>Prikaz</vt:lpstr>
      <vt:lpstr>Ključne riječi</vt:lpstr>
      <vt:lpstr>Tipovi podataka</vt:lpstr>
      <vt:lpstr>Funkcije</vt:lpstr>
      <vt:lpstr>Funkcije</vt:lpstr>
      <vt:lpstr>Funkcije</vt:lpstr>
      <vt:lpstr>Raspon</vt:lpstr>
      <vt:lpstr>Events</vt:lpstr>
      <vt:lpstr>JavaScript - DOM</vt:lpstr>
      <vt:lpstr>Javascript – DOM</vt:lpstr>
      <vt:lpstr>JavaScript - DOM</vt:lpstr>
      <vt:lpstr>Javascript - DOM</vt:lpstr>
      <vt:lpstr>Browser Object Model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(JavaScript)</dc:title>
  <dc:creator>Windows korisnik</dc:creator>
  <cp:lastModifiedBy>Ivan Mušanović</cp:lastModifiedBy>
  <cp:revision>35</cp:revision>
  <dcterms:created xsi:type="dcterms:W3CDTF">2017-02-17T07:27:43Z</dcterms:created>
  <dcterms:modified xsi:type="dcterms:W3CDTF">2019-01-16T08:29:38Z</dcterms:modified>
</cp:coreProperties>
</file>