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3" r:id="rId4"/>
    <p:sldId id="275" r:id="rId5"/>
    <p:sldId id="276" r:id="rId6"/>
    <p:sldId id="271" r:id="rId7"/>
    <p:sldId id="274" r:id="rId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366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476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07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7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6804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2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6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282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300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292276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3335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3876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0104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 smtClean="0">
                <a:solidFill>
                  <a:schemeClr val="tx1"/>
                </a:solidFill>
              </a:rPr>
              <a:t>Web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err="1" smtClean="0">
                <a:solidFill>
                  <a:schemeClr val="tx1"/>
                </a:solidFill>
              </a:rPr>
              <a:t>Bootstrap</a:t>
            </a:r>
            <a:r>
              <a:rPr lang="hr-HR" dirty="0" smtClean="0">
                <a:solidFill>
                  <a:schemeClr val="tx1"/>
                </a:solidFill>
              </a:rPr>
              <a:t> i </a:t>
            </a:r>
            <a:r>
              <a:rPr lang="hr-HR" dirty="0" err="1" smtClean="0">
                <a:solidFill>
                  <a:schemeClr val="tx1"/>
                </a:solidFill>
              </a:rPr>
              <a:t>jQuery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Bootstrap</a:t>
            </a:r>
            <a:endParaRPr lang="hr-HR" dirty="0"/>
          </a:p>
        </p:txBody>
      </p:sp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Besplatan, </a:t>
            </a:r>
            <a:r>
              <a:rPr lang="hr-HR" dirty="0" err="1" smtClean="0"/>
              <a:t>open-source</a:t>
            </a:r>
            <a:r>
              <a:rPr lang="hr-HR" dirty="0" smtClean="0"/>
              <a:t> front-</a:t>
            </a:r>
            <a:r>
              <a:rPr lang="hr-HR" dirty="0" err="1" smtClean="0"/>
              <a:t>end</a:t>
            </a:r>
            <a:r>
              <a:rPr lang="hr-HR" dirty="0" smtClean="0"/>
              <a:t> </a:t>
            </a:r>
            <a:r>
              <a:rPr lang="hr-HR" dirty="0" err="1" smtClean="0"/>
              <a:t>framework</a:t>
            </a:r>
            <a:r>
              <a:rPr lang="hr-HR" dirty="0"/>
              <a:t> </a:t>
            </a:r>
            <a:r>
              <a:rPr lang="hr-HR" dirty="0" smtClean="0"/>
              <a:t>za dizajniranje web stranica i web aplikacija</a:t>
            </a:r>
          </a:p>
          <a:p>
            <a:r>
              <a:rPr lang="hr-HR" dirty="0" smtClean="0"/>
              <a:t>Sastoji se od HTML i CSS template-a za razne elemente te poneke </a:t>
            </a:r>
            <a:r>
              <a:rPr lang="hr-HR" dirty="0" err="1" smtClean="0"/>
              <a:t>Javascript</a:t>
            </a:r>
            <a:r>
              <a:rPr lang="hr-HR" dirty="0" smtClean="0"/>
              <a:t> ekstenzije</a:t>
            </a:r>
          </a:p>
          <a:p>
            <a:r>
              <a:rPr lang="hr-HR" dirty="0" smtClean="0"/>
              <a:t>Drugi projekt na </a:t>
            </a:r>
            <a:r>
              <a:rPr lang="hr-HR" dirty="0" err="1" smtClean="0"/>
              <a:t>GitHub</a:t>
            </a:r>
            <a:r>
              <a:rPr lang="hr-HR" dirty="0" smtClean="0"/>
              <a:t>-u s najviše zvjezdica</a:t>
            </a:r>
          </a:p>
          <a:p>
            <a:endParaRPr lang="hr-HR" dirty="0"/>
          </a:p>
          <a:p>
            <a:r>
              <a:rPr lang="hr-HR" dirty="0">
                <a:hlinkClick r:id="rId2"/>
              </a:rPr>
              <a:t>https://getbootstrap.com</a:t>
            </a:r>
            <a:r>
              <a:rPr lang="hr-HR" dirty="0" smtClean="0">
                <a:hlinkClick r:id="rId2"/>
              </a:rPr>
              <a:t>/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63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jQuery</a:t>
            </a:r>
            <a:endParaRPr lang="hr-HR" dirty="0"/>
          </a:p>
        </p:txBody>
      </p:sp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Besplatna, </a:t>
            </a:r>
            <a:r>
              <a:rPr lang="hr-HR" dirty="0" err="1" smtClean="0"/>
              <a:t>open-source</a:t>
            </a:r>
            <a:r>
              <a:rPr lang="hr-HR" dirty="0" smtClean="0"/>
              <a:t> </a:t>
            </a:r>
            <a:r>
              <a:rPr lang="hr-HR" dirty="0" err="1" smtClean="0"/>
              <a:t>JavaScript</a:t>
            </a:r>
            <a:r>
              <a:rPr lang="hr-HR" dirty="0" smtClean="0"/>
              <a:t> biblioteka dizajnirana da olakša skriptiranje HTML-a na strani klijenta</a:t>
            </a:r>
          </a:p>
          <a:p>
            <a:r>
              <a:rPr lang="hr-HR" dirty="0" smtClean="0"/>
              <a:t>Više od 55% od 10000 najposjećenijih stranica koristi </a:t>
            </a:r>
            <a:r>
              <a:rPr lang="hr-HR" dirty="0" err="1" smtClean="0"/>
              <a:t>jQuery</a:t>
            </a:r>
            <a:endParaRPr lang="hr-HR" dirty="0" smtClean="0"/>
          </a:p>
          <a:p>
            <a:r>
              <a:rPr lang="hr-HR" dirty="0" smtClean="0"/>
              <a:t>Olakšava pisanje kompliciranog </a:t>
            </a:r>
            <a:r>
              <a:rPr lang="hr-HR" dirty="0" err="1" smtClean="0"/>
              <a:t>JavaScripta</a:t>
            </a:r>
            <a:endParaRPr lang="hr-HR" dirty="0" smtClean="0"/>
          </a:p>
          <a:p>
            <a:pPr lvl="1"/>
            <a:r>
              <a:rPr lang="hr-HR" dirty="0"/>
              <a:t>n</a:t>
            </a:r>
            <a:r>
              <a:rPr lang="hr-HR" dirty="0" smtClean="0"/>
              <a:t>avigacija</a:t>
            </a:r>
          </a:p>
          <a:p>
            <a:pPr lvl="1"/>
            <a:r>
              <a:rPr lang="hr-HR" dirty="0" smtClean="0"/>
              <a:t>odabir elemenata (DOM)</a:t>
            </a:r>
          </a:p>
          <a:p>
            <a:pPr lvl="1"/>
            <a:r>
              <a:rPr lang="hr-HR" dirty="0" smtClean="0"/>
              <a:t>stvaranje animacija</a:t>
            </a:r>
          </a:p>
          <a:p>
            <a:pPr lvl="1"/>
            <a:r>
              <a:rPr lang="hr-HR" dirty="0" smtClean="0"/>
              <a:t>rad s eventima</a:t>
            </a:r>
          </a:p>
          <a:p>
            <a:pPr lvl="1"/>
            <a:r>
              <a:rPr lang="hr-HR" dirty="0" smtClean="0"/>
              <a:t>Stvaranje </a:t>
            </a:r>
            <a:r>
              <a:rPr lang="hr-HR" dirty="0" err="1" smtClean="0"/>
              <a:t>Ajax</a:t>
            </a:r>
            <a:r>
              <a:rPr lang="hr-HR" dirty="0" smtClean="0"/>
              <a:t> aplikacija</a:t>
            </a:r>
          </a:p>
          <a:p>
            <a:endParaRPr lang="hr-HR" dirty="0"/>
          </a:p>
          <a:p>
            <a:r>
              <a:rPr lang="hr-HR" dirty="0">
                <a:hlinkClick r:id="rId2"/>
              </a:rPr>
              <a:t>http://jquery.com</a:t>
            </a:r>
            <a:r>
              <a:rPr lang="hr-HR" dirty="0" smtClean="0">
                <a:hlinkClick r:id="rId2"/>
              </a:rPr>
              <a:t>/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560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jQuery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 err="1"/>
              <a:t>document.getElementById</a:t>
            </a:r>
            <a:r>
              <a:rPr lang="hr-HR" b="1" dirty="0"/>
              <a:t>('</a:t>
            </a:r>
            <a:r>
              <a:rPr lang="hr-HR" b="1" dirty="0" err="1"/>
              <a:t>contents</a:t>
            </a:r>
            <a:r>
              <a:rPr lang="hr-HR" b="1" dirty="0"/>
              <a:t>'); </a:t>
            </a:r>
            <a:r>
              <a:rPr lang="hr-HR" dirty="0"/>
              <a:t>//</a:t>
            </a:r>
            <a:r>
              <a:rPr lang="hr-HR" dirty="0" err="1"/>
              <a:t>returns</a:t>
            </a:r>
            <a:r>
              <a:rPr lang="hr-HR" dirty="0"/>
              <a:t> a HTML </a:t>
            </a:r>
            <a:r>
              <a:rPr lang="hr-HR" dirty="0" smtClean="0"/>
              <a:t>DOM </a:t>
            </a:r>
            <a:r>
              <a:rPr lang="hr-HR" dirty="0" err="1" smtClean="0"/>
              <a:t>Object</a:t>
            </a:r>
            <a:endParaRPr lang="hr-HR" dirty="0" smtClean="0"/>
          </a:p>
          <a:p>
            <a:r>
              <a:rPr lang="en-US" dirty="0" err="1"/>
              <a:t>var</a:t>
            </a:r>
            <a:r>
              <a:rPr lang="en-US" dirty="0"/>
              <a:t> contents = $('#contents');  </a:t>
            </a:r>
            <a:r>
              <a:rPr lang="hr-HR" dirty="0" smtClean="0"/>
              <a:t>	     </a:t>
            </a:r>
            <a:r>
              <a:rPr lang="en-US" dirty="0" smtClean="0"/>
              <a:t>//</a:t>
            </a:r>
            <a:r>
              <a:rPr lang="en-US" dirty="0"/>
              <a:t>returns a jQuery </a:t>
            </a:r>
            <a:r>
              <a:rPr lang="en-US" dirty="0" smtClean="0"/>
              <a:t>Object</a:t>
            </a:r>
            <a:endParaRPr lang="hr-HR" dirty="0" smtClean="0"/>
          </a:p>
          <a:p>
            <a:endParaRPr lang="hr-HR" dirty="0"/>
          </a:p>
          <a:p>
            <a:r>
              <a:rPr lang="hr-HR" b="1" dirty="0">
                <a:solidFill>
                  <a:srgbClr val="C00000"/>
                </a:solidFill>
              </a:rPr>
              <a:t>var </a:t>
            </a:r>
            <a:r>
              <a:rPr lang="hr-HR" b="1" dirty="0" err="1">
                <a:solidFill>
                  <a:srgbClr val="C00000"/>
                </a:solidFill>
              </a:rPr>
              <a:t>contents</a:t>
            </a:r>
            <a:r>
              <a:rPr lang="hr-HR" b="1" dirty="0">
                <a:solidFill>
                  <a:srgbClr val="C00000"/>
                </a:solidFill>
              </a:rPr>
              <a:t> = $('#</a:t>
            </a:r>
            <a:r>
              <a:rPr lang="hr-HR" b="1" dirty="0" err="1">
                <a:solidFill>
                  <a:srgbClr val="C00000"/>
                </a:solidFill>
              </a:rPr>
              <a:t>contents</a:t>
            </a:r>
            <a:r>
              <a:rPr lang="hr-HR" b="1" dirty="0">
                <a:solidFill>
                  <a:srgbClr val="C00000"/>
                </a:solidFill>
              </a:rPr>
              <a:t>')[0];</a:t>
            </a:r>
            <a:r>
              <a:rPr lang="hr-HR" dirty="0">
                <a:solidFill>
                  <a:srgbClr val="C00000"/>
                </a:solidFill>
              </a:rPr>
              <a:t> </a:t>
            </a:r>
            <a:r>
              <a:rPr lang="hr-HR" dirty="0" smtClean="0">
                <a:solidFill>
                  <a:srgbClr val="C00000"/>
                </a:solidFill>
              </a:rPr>
              <a:t>          </a:t>
            </a:r>
            <a:r>
              <a:rPr lang="hr-HR" dirty="0" smtClean="0"/>
              <a:t>//</a:t>
            </a:r>
            <a:r>
              <a:rPr lang="hr-HR" dirty="0" err="1"/>
              <a:t>returns</a:t>
            </a:r>
            <a:r>
              <a:rPr lang="hr-HR" dirty="0"/>
              <a:t> a HTML DOM </a:t>
            </a:r>
            <a:r>
              <a:rPr lang="hr-HR" dirty="0" err="1" smtClean="0"/>
              <a:t>Object</a:t>
            </a:r>
            <a:endParaRPr lang="hr-HR" dirty="0" smtClean="0"/>
          </a:p>
          <a:p>
            <a:r>
              <a:rPr lang="hr-HR" dirty="0" smtClean="0"/>
              <a:t>ili</a:t>
            </a:r>
          </a:p>
          <a:p>
            <a:r>
              <a:rPr lang="hr-HR" b="1" dirty="0">
                <a:solidFill>
                  <a:srgbClr val="C00000"/>
                </a:solidFill>
              </a:rPr>
              <a:t>var </a:t>
            </a:r>
            <a:r>
              <a:rPr lang="hr-HR" b="1" dirty="0" err="1">
                <a:solidFill>
                  <a:srgbClr val="C00000"/>
                </a:solidFill>
              </a:rPr>
              <a:t>contents</a:t>
            </a:r>
            <a:r>
              <a:rPr lang="hr-HR" b="1" dirty="0">
                <a:solidFill>
                  <a:srgbClr val="C00000"/>
                </a:solidFill>
              </a:rPr>
              <a:t> = $('#preo').</a:t>
            </a:r>
            <a:r>
              <a:rPr lang="hr-HR" b="1" dirty="0" err="1">
                <a:solidFill>
                  <a:srgbClr val="C00000"/>
                </a:solidFill>
              </a:rPr>
              <a:t>get</a:t>
            </a:r>
            <a:r>
              <a:rPr lang="hr-HR" b="1" dirty="0">
                <a:solidFill>
                  <a:srgbClr val="C00000"/>
                </a:solidFill>
              </a:rPr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19530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 err="1"/>
              <a:t>d</a:t>
            </a:r>
            <a:r>
              <a:rPr lang="hr-HR" b="1" dirty="0" err="1" smtClean="0"/>
              <a:t>ocument.getElementById</a:t>
            </a:r>
            <a:r>
              <a:rPr lang="hr-HR" b="1" dirty="0" smtClean="0"/>
              <a:t>(‘</a:t>
            </a:r>
            <a:r>
              <a:rPr lang="hr-HR" b="1" dirty="0" err="1" smtClean="0"/>
              <a:t>id_div</a:t>
            </a:r>
            <a:r>
              <a:rPr lang="hr-HR" b="1" dirty="0" smtClean="0"/>
              <a:t>’).</a:t>
            </a:r>
            <a:r>
              <a:rPr lang="hr-HR" b="1" dirty="0" err="1" smtClean="0"/>
              <a:t>innerHTML</a:t>
            </a:r>
            <a:r>
              <a:rPr lang="hr-HR" b="1" dirty="0" smtClean="0"/>
              <a:t> = ‘Neki tekst’</a:t>
            </a:r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r>
              <a:rPr lang="hr-HR" b="1" dirty="0" smtClean="0">
                <a:solidFill>
                  <a:srgbClr val="C00000"/>
                </a:solidFill>
              </a:rPr>
              <a:t>$( „#</a:t>
            </a:r>
            <a:r>
              <a:rPr lang="hr-HR" b="1" dirty="0" err="1" smtClean="0">
                <a:solidFill>
                  <a:srgbClr val="C00000"/>
                </a:solidFill>
              </a:rPr>
              <a:t>id_div</a:t>
            </a:r>
            <a:r>
              <a:rPr lang="hr-HR" b="1" dirty="0" smtClean="0">
                <a:solidFill>
                  <a:srgbClr val="C00000"/>
                </a:solidFill>
              </a:rPr>
              <a:t>" </a:t>
            </a:r>
            <a:r>
              <a:rPr lang="hr-HR" b="1" dirty="0">
                <a:solidFill>
                  <a:srgbClr val="C00000"/>
                </a:solidFill>
              </a:rPr>
              <a:t>).</a:t>
            </a:r>
            <a:r>
              <a:rPr lang="hr-HR" b="1" dirty="0" err="1">
                <a:solidFill>
                  <a:srgbClr val="C00000"/>
                </a:solidFill>
              </a:rPr>
              <a:t>html</a:t>
            </a:r>
            <a:r>
              <a:rPr lang="hr-HR" b="1" dirty="0" smtClean="0">
                <a:solidFill>
                  <a:srgbClr val="C00000"/>
                </a:solidFill>
              </a:rPr>
              <a:t>(‘Neki tekst’);</a:t>
            </a:r>
            <a:endParaRPr lang="hr-H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Self-learning</a:t>
            </a:r>
            <a:r>
              <a:rPr lang="hr-HR" dirty="0" smtClean="0"/>
              <a:t>:</a:t>
            </a:r>
          </a:p>
          <a:p>
            <a:pPr lvl="1"/>
            <a:r>
              <a:rPr lang="hr-HR" dirty="0" smtClean="0"/>
              <a:t>Napravite osobnu web stranicu koristeći se </a:t>
            </a:r>
            <a:r>
              <a:rPr lang="hr-HR" dirty="0" err="1" smtClean="0"/>
              <a:t>Bootstrap</a:t>
            </a:r>
            <a:r>
              <a:rPr lang="hr-HR" dirty="0" smtClean="0"/>
              <a:t>-om i </a:t>
            </a:r>
            <a:r>
              <a:rPr lang="hr-HR" dirty="0" err="1" smtClean="0"/>
              <a:t>jQuery</a:t>
            </a:r>
            <a:r>
              <a:rPr lang="hr-HR" dirty="0" smtClean="0"/>
              <a:t>-em</a:t>
            </a:r>
          </a:p>
          <a:p>
            <a:pPr lvl="2"/>
            <a:r>
              <a:rPr lang="hr-HR" dirty="0" smtClean="0"/>
              <a:t>atraktivan dizajn</a:t>
            </a:r>
          </a:p>
          <a:p>
            <a:pPr lvl="2"/>
            <a:r>
              <a:rPr lang="hr-HR" dirty="0" err="1" smtClean="0"/>
              <a:t>responsive</a:t>
            </a:r>
            <a:endParaRPr lang="hr-HR" dirty="0" smtClean="0"/>
          </a:p>
          <a:p>
            <a:pPr lvl="2"/>
            <a:r>
              <a:rPr lang="hr-HR" dirty="0" smtClean="0"/>
              <a:t>kvalitetan UI</a:t>
            </a:r>
          </a:p>
          <a:p>
            <a:pPr lvl="2"/>
            <a:r>
              <a:rPr lang="hr-HR" dirty="0" smtClean="0"/>
              <a:t>dodatne značajke (+)</a:t>
            </a:r>
          </a:p>
        </p:txBody>
      </p:sp>
    </p:spTree>
    <p:extLst>
      <p:ext uri="{BB962C8B-B14F-4D97-AF65-F5344CB8AC3E}">
        <p14:creationId xmlns:p14="http://schemas.microsoft.com/office/powerpoint/2010/main" val="23327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57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744</TotalTime>
  <Words>145</Words>
  <Application>Microsoft Office PowerPoint</Application>
  <PresentationFormat>Široki zaslon</PresentationFormat>
  <Paragraphs>38</Paragraphs>
  <Slides>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0" baseType="lpstr">
      <vt:lpstr>Arial</vt:lpstr>
      <vt:lpstr>Calibri</vt:lpstr>
      <vt:lpstr>BootcampIT-template</vt:lpstr>
      <vt:lpstr>Web</vt:lpstr>
      <vt:lpstr>Bootstrap</vt:lpstr>
      <vt:lpstr>jQuery</vt:lpstr>
      <vt:lpstr>jQuery</vt:lpstr>
      <vt:lpstr>PowerPoint prezentacija</vt:lpstr>
      <vt:lpstr>Zadaci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(JavaScript)</dc:title>
  <dc:creator>Windows korisnik</dc:creator>
  <cp:lastModifiedBy>Korisnik</cp:lastModifiedBy>
  <cp:revision>44</cp:revision>
  <dcterms:created xsi:type="dcterms:W3CDTF">2017-02-17T07:27:43Z</dcterms:created>
  <dcterms:modified xsi:type="dcterms:W3CDTF">2019-01-18T09:20:19Z</dcterms:modified>
</cp:coreProperties>
</file>