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1262a703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1262a703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262a70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262a70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1262a7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1262a7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262a703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262a703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262a70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1262a70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262a703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1262a703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1262a70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1262a70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1262a70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1262a70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1262a703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1262a70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C2AD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85413" y="20275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PROJETO ALPHA</a:t>
            </a:r>
            <a:endParaRPr sz="7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28301" y="26265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Grupo X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60951" y="4474425"/>
            <a:ext cx="1704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Componente x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945801" y="4474425"/>
            <a:ext cx="1704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Professor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 x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3445475" y="3939800"/>
            <a:ext cx="249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OBRIGADO</a:t>
            </a:r>
            <a:endParaRPr sz="2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1550" r="1540" t="0"/>
          <a:stretch/>
        </p:blipFill>
        <p:spPr>
          <a:xfrm>
            <a:off x="1346318" y="1526300"/>
            <a:ext cx="1425600" cy="14598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22"/>
          <p:cNvSpPr txBox="1"/>
          <p:nvPr/>
        </p:nvSpPr>
        <p:spPr>
          <a:xfrm>
            <a:off x="1001788" y="3001596"/>
            <a:ext cx="198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Fulano de Tal 1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fulanodetal1@gmail.com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3750360" y="3001596"/>
            <a:ext cx="198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Fulana de Tal 2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fulanadetal2@gmail.com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6154402" y="3001596"/>
            <a:ext cx="198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Fulano de Tal 3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fulanodetal3@gmail.com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1550" r="1540" t="0"/>
          <a:stretch/>
        </p:blipFill>
        <p:spPr>
          <a:xfrm>
            <a:off x="6435374" y="1526300"/>
            <a:ext cx="1425600" cy="14598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1550" r="1540" t="0"/>
          <a:stretch/>
        </p:blipFill>
        <p:spPr>
          <a:xfrm>
            <a:off x="4031344" y="1541875"/>
            <a:ext cx="1425600" cy="14598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735000" y="1323125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EQUIPE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INTRODUÇÃO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APRESENTAÇÃO GERAL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OBJETIVOS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FLUXOGRAMA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EXEMPLOS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METODOLOGIA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CONCLUSÃO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359825" y="330700"/>
            <a:ext cx="20991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Impact"/>
                <a:ea typeface="Impact"/>
                <a:cs typeface="Impact"/>
                <a:sym typeface="Impact"/>
              </a:rPr>
              <a:t>SUMÁRIO</a:t>
            </a:r>
            <a:endParaRPr sz="27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mpact"/>
                <a:ea typeface="Impact"/>
                <a:cs typeface="Impact"/>
                <a:sym typeface="Impact"/>
              </a:rPr>
              <a:t>EQUIPE DO PROJETO: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1550" r="1540" t="0"/>
          <a:stretch/>
        </p:blipFill>
        <p:spPr>
          <a:xfrm>
            <a:off x="1212300" y="1334700"/>
            <a:ext cx="1485000" cy="15324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1" name="Google Shape;101;p15"/>
          <p:cNvSpPr txBox="1"/>
          <p:nvPr/>
        </p:nvSpPr>
        <p:spPr>
          <a:xfrm>
            <a:off x="853450" y="2883450"/>
            <a:ext cx="20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Fulano de Tal 1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fulanodetal1@gmail.com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716263" y="2883450"/>
            <a:ext cx="20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Fulana de Tal 2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fulanadetal2@gmail.com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220225" y="2883450"/>
            <a:ext cx="20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Fulano de Tal 3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fulanodetal3@gmail.com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1550" r="1540" t="0"/>
          <a:stretch/>
        </p:blipFill>
        <p:spPr>
          <a:xfrm>
            <a:off x="6512875" y="1334700"/>
            <a:ext cx="1485000" cy="15324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1550" r="1540" t="0"/>
          <a:stretch/>
        </p:blipFill>
        <p:spPr>
          <a:xfrm>
            <a:off x="4008925" y="1351050"/>
            <a:ext cx="1485000" cy="15324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Local para expor as ideias gerais do projeto, tais como situar os espectadores com uma contextualização da problemática.</a:t>
            </a:r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8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mpact"/>
                <a:ea typeface="Impact"/>
                <a:cs typeface="Impact"/>
                <a:sym typeface="Impact"/>
              </a:rPr>
              <a:t>APRESENTAÇÃO GERAL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objetivo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objetivo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objetivo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objetivo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objetivo 5</a:t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265500" y="1494424"/>
            <a:ext cx="40452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destacar quais os principais objetivos do seu projeto, com mais contextualizações.</a:t>
            </a:r>
            <a:endParaRPr sz="1800"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8275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Impact"/>
                <a:ea typeface="Impact"/>
                <a:cs typeface="Impact"/>
                <a:sym typeface="Impact"/>
              </a:rPr>
              <a:t>OBJETIVOS</a:t>
            </a:r>
            <a:endParaRPr sz="27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8275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Impact"/>
                <a:ea typeface="Impact"/>
                <a:cs typeface="Impact"/>
                <a:sym typeface="Impact"/>
              </a:rPr>
              <a:t>FLUXOGRAMA</a:t>
            </a:r>
            <a:endParaRPr sz="27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53350" y="1127600"/>
            <a:ext cx="8037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Nessa etapa é necessário adicionar um fluxograma que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explique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melhor como se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dará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o fluxo de trabalho envolvido em seu projeto.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também seria interessante destacar as ferramentas utilizadas.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Ex: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875" y="2451475"/>
            <a:ext cx="6902978" cy="24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14500" y="1088800"/>
            <a:ext cx="8115000" cy="16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local para adicionar exemplos de como seria o funcionamento de seu projeto (caso ainda não esteja pronto).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muito importante adicionar ilustrações.</a:t>
            </a:r>
            <a:endParaRPr sz="1800"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8275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Impact"/>
                <a:ea typeface="Impact"/>
                <a:cs typeface="Impact"/>
                <a:sym typeface="Impact"/>
              </a:rPr>
              <a:t>EXEMPLOS</a:t>
            </a:r>
            <a:endParaRPr sz="27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Destacar como o trabalho foi realizado, quais as dificuldades, ferramentas </a:t>
            </a:r>
            <a:r>
              <a:rPr lang="pt-BR"/>
              <a:t>utilizadas</a:t>
            </a:r>
            <a:r>
              <a:rPr lang="pt-BR"/>
              <a:t>, processos em geral, etc.</a:t>
            </a:r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8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Impact"/>
                <a:ea typeface="Impact"/>
                <a:cs typeface="Impact"/>
                <a:sym typeface="Impact"/>
              </a:rPr>
              <a:t>METODOLOGIAS</a:t>
            </a:r>
            <a:endParaRPr sz="27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Finalização da apresentação, mostrando os resultados obtidos através da realização do projeto.</a:t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Impact"/>
                <a:ea typeface="Impact"/>
                <a:cs typeface="Impact"/>
                <a:sym typeface="Impact"/>
              </a:rPr>
              <a:t>RESULTADOS</a:t>
            </a:r>
            <a:endParaRPr sz="27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