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Oswald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d6ddf69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d6ddf69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6ddf694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6ddf69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2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C2AD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85413" y="2027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MODEL CANVAS</a:t>
            </a:r>
            <a:endParaRPr sz="7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28301" y="2626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Grupo X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23" y="1249250"/>
            <a:ext cx="4702202" cy="26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344325" y="83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FFFFFF"/>
                </a:solidFill>
                <a:highlight>
                  <a:schemeClr val="dk2"/>
                </a:highlight>
                <a:latin typeface="Impact"/>
                <a:ea typeface="Impact"/>
                <a:cs typeface="Impact"/>
                <a:sym typeface="Impact"/>
              </a:rPr>
              <a:t>MODEL CANVAS</a:t>
            </a:r>
            <a:endParaRPr sz="7200">
              <a:highlight>
                <a:schemeClr val="dk2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650975"/>
            <a:ext cx="85206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MODELO DE ORIGEM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C2A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48725" y="413550"/>
            <a:ext cx="1714200" cy="129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927050" y="413550"/>
            <a:ext cx="1714200" cy="129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705375" y="407775"/>
            <a:ext cx="1754400" cy="16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503800" y="407775"/>
            <a:ext cx="1754400" cy="16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02225" y="407775"/>
            <a:ext cx="1714200" cy="16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302225" y="2122750"/>
            <a:ext cx="1714200" cy="183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302225" y="4013825"/>
            <a:ext cx="1714200" cy="10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700050" y="4257725"/>
            <a:ext cx="3552900" cy="8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5503800" y="2122750"/>
            <a:ext cx="1754400" cy="20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705375" y="2132800"/>
            <a:ext cx="1754400" cy="20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27575" y="2810650"/>
            <a:ext cx="1754400" cy="225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936575" y="1771550"/>
            <a:ext cx="1714200" cy="32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48725" y="75950"/>
            <a:ext cx="4362900" cy="2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7575" y="1771550"/>
            <a:ext cx="1754400" cy="9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148725" y="23300"/>
            <a:ext cx="41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Impact"/>
                <a:ea typeface="Impact"/>
                <a:cs typeface="Impact"/>
                <a:sym typeface="Impact"/>
              </a:rPr>
              <a:t>GRUPO</a:t>
            </a:r>
            <a:r>
              <a:rPr lang="pt-BR" sz="1200">
                <a:latin typeface="Impact"/>
                <a:ea typeface="Impact"/>
                <a:cs typeface="Impact"/>
                <a:sym typeface="Impact"/>
              </a:rPr>
              <a:t>:</a:t>
            </a:r>
            <a:r>
              <a:rPr lang="pt-BR" sz="12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XXX</a:t>
            </a:r>
            <a:endParaRPr sz="12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653525" y="76075"/>
            <a:ext cx="4362900" cy="2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653550" y="23425"/>
            <a:ext cx="41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Impact"/>
                <a:ea typeface="Impact"/>
                <a:cs typeface="Impact"/>
                <a:sym typeface="Impact"/>
              </a:rPr>
              <a:t>PITCH</a:t>
            </a:r>
            <a:r>
              <a:rPr lang="pt-BR" sz="1200">
                <a:latin typeface="Impact"/>
                <a:ea typeface="Impact"/>
                <a:cs typeface="Impact"/>
                <a:sym typeface="Impact"/>
              </a:rPr>
              <a:t>:</a:t>
            </a:r>
            <a:r>
              <a:rPr lang="pt-BR" sz="12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XXX</a:t>
            </a:r>
            <a:endParaRPr sz="12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775" y="4046450"/>
            <a:ext cx="302775" cy="3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1773" y="434686"/>
            <a:ext cx="302775" cy="3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3900" y="4292438"/>
            <a:ext cx="302775" cy="3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3900" y="2193173"/>
            <a:ext cx="250838" cy="26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72000" y="1819975"/>
            <a:ext cx="302775" cy="3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8725" y="2846100"/>
            <a:ext cx="302775" cy="3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8725" y="1777450"/>
            <a:ext cx="302775" cy="3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1927050" y="412201"/>
            <a:ext cx="347725" cy="3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2300" y="45715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0312" y="2193163"/>
            <a:ext cx="250838" cy="26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7900" y="434675"/>
            <a:ext cx="302775" cy="3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582825" y="2193176"/>
            <a:ext cx="347725" cy="3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5663437" y="2261413"/>
            <a:ext cx="250851" cy="25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5"/>
          <p:cNvCxnSpPr/>
          <p:nvPr/>
        </p:nvCxnSpPr>
        <p:spPr>
          <a:xfrm>
            <a:off x="7351625" y="2313300"/>
            <a:ext cx="26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" name="Google Shape;131;p15"/>
          <p:cNvSpPr/>
          <p:nvPr/>
        </p:nvSpPr>
        <p:spPr>
          <a:xfrm>
            <a:off x="5605400" y="516250"/>
            <a:ext cx="302724" cy="263952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61600" y="416713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JUSTIFICATIVA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378125" y="1777438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OBJETIVOS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21075" y="2870050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B</a:t>
            </a: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ENEFÍCIOS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2274775" y="416713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PRODUTO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2230875" y="1802013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REQUISITOS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987950" y="416713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STAKEHOLDERS 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4140850" y="2197675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EQUIPE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4040675" y="4257713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RESTRIÇÕES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5905050" y="416725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PREMISSAS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816963" y="2138188"/>
            <a:ext cx="12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GRUPO DE ENTREGAS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7594575" y="416700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RISCOS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7455775" y="2155813"/>
            <a:ext cx="128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LINHA DO TEMPO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7620625" y="4028475"/>
            <a:ext cx="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mpact"/>
                <a:ea typeface="Impact"/>
                <a:cs typeface="Impact"/>
                <a:sym typeface="Impact"/>
              </a:rPr>
              <a:t>CUSTOS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28825" y="943650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189225" y="944738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040675" y="1133638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816975" y="1131388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785475" y="1133638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191850" y="3010450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968150" y="3008200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7771800" y="3010450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51500" y="2189738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2317725" y="3010438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000550" y="4595213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78125" y="3878813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7771800" y="4498313"/>
            <a:ext cx="95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mpact"/>
                <a:ea typeface="Impact"/>
                <a:cs typeface="Impact"/>
                <a:sym typeface="Impact"/>
              </a:rPr>
              <a:t>XXX XX XXX XX</a:t>
            </a:r>
            <a:endParaRPr sz="9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