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s Kaparounakis" userId="e089f7bb133fb09f" providerId="LiveId" clId="{8A91D16A-5B36-44FD-878E-D44AD7CC1911}"/>
    <pc:docChg chg="custSel addSld modSld">
      <pc:chgData name="Antonios Kaparounakis" userId="e089f7bb133fb09f" providerId="LiveId" clId="{8A91D16A-5B36-44FD-878E-D44AD7CC1911}" dt="2024-02-23T11:23:13.269" v="110" actId="1076"/>
      <pc:docMkLst>
        <pc:docMk/>
      </pc:docMkLst>
      <pc:sldChg chg="addSp modSp add mod">
        <pc:chgData name="Antonios Kaparounakis" userId="e089f7bb133fb09f" providerId="LiveId" clId="{8A91D16A-5B36-44FD-878E-D44AD7CC1911}" dt="2024-02-23T11:23:13.269" v="110" actId="1076"/>
        <pc:sldMkLst>
          <pc:docMk/>
          <pc:sldMk cId="2386390413" sldId="264"/>
        </pc:sldMkLst>
        <pc:spChg chg="mod">
          <ac:chgData name="Antonios Kaparounakis" userId="e089f7bb133fb09f" providerId="LiveId" clId="{8A91D16A-5B36-44FD-878E-D44AD7CC1911}" dt="2024-02-23T11:23:06.046" v="109" actId="20577"/>
          <ac:spMkLst>
            <pc:docMk/>
            <pc:sldMk cId="2386390413" sldId="264"/>
            <ac:spMk id="3" creationId="{83B4DCE9-6E08-76B2-52B0-DE39C79EA345}"/>
          </ac:spMkLst>
        </pc:spChg>
        <pc:picChg chg="add mod">
          <ac:chgData name="Antonios Kaparounakis" userId="e089f7bb133fb09f" providerId="LiveId" clId="{8A91D16A-5B36-44FD-878E-D44AD7CC1911}" dt="2024-02-23T11:23:13.269" v="110" actId="1076"/>
          <ac:picMkLst>
            <pc:docMk/>
            <pc:sldMk cId="2386390413" sldId="264"/>
            <ac:picMk id="7" creationId="{BE3AB6E9-E377-81A0-7D3A-A44771FA4A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EA0C3-50B4-4696-8613-EAFF6B4384D0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D74F2-5EBE-49C2-9A7B-2DF1F8840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9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3087-8867-FDE7-DC51-59F58B91F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7893B-A412-958F-D06D-97E3BBD55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B67DF-9B79-A2FE-B80C-7F32FFC4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23 February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0308-EED1-9733-73BF-6441B00E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936D64-4181-40EC-BB14-388916E9023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173F5D-8FFA-FACA-44E1-C434C27CE2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407784"/>
            <a:ext cx="1828800" cy="262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014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92C5-1F9A-067F-88D4-C08B818D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80D3D-5E8A-F1B1-2367-95AC9C3E0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9431F-BB27-5E2A-FFED-0DADF0B53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1B3A6-094A-DB85-146A-FF371473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C19FD-6640-B9DD-2833-0EFA3C69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D46FA-4D9F-ADA4-3784-26F07045F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FB9AF-EFBC-24DD-B3A4-DB464BF35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224D2-5336-25C3-C6AE-E98D7C64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0F1DD-A6E1-6D85-12D8-D18019B0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25F32-6DFE-F3D4-1830-34E7C7E0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0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555A-5D2E-D501-408A-765D1916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9888C-6807-2A02-8E66-256C8C503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20C9-3C08-29AB-F7DF-1CBD4182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23 February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4DBCF-FC7C-DC56-8A84-9238FDED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7CCB95-6B1A-E973-4650-E7190B1BF1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6407784"/>
            <a:ext cx="1828800" cy="2622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963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FD00-CF67-1EA4-B71D-348F6DA8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D42A0-627E-C5E3-B3E6-DC8402394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369D1-77BF-3830-AD2B-02A80E3B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96D8B-96C0-57D9-BED9-11E851BE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1FE57-550C-1610-CE8F-1357F6BF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9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205C-6B11-2584-C726-B8429EF7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EF1F-3AAE-7701-C416-DBB942F75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A6037-11CC-7D5D-DCFA-1D7E30B05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E99C2-7435-3437-9738-5CAB0B08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265B8-8548-3141-6AE8-EBC7A1C3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DA84D-F154-F45D-A5DD-6EE23A53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CB06-6258-8E36-8A68-69E4955A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D0863-7D6F-502C-6D58-E5FFDE475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2F891-63C6-71BA-D339-7BAFF614A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57795-FD7B-C903-BFF2-A127895C1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2D6655-E99F-EC3F-C2C7-774BF90B7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45FA9-D41F-FBAD-CA91-BF92B599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6E8E2-618F-6817-6895-EFD014CB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4C628-0274-BA2D-64E9-CE5447BC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4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F015-0A75-9103-F7CA-899F7F03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D2094-58DD-A913-9FE1-ECA00898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E900C-2388-569B-6C9C-34F342A7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8FF28-1D64-DB13-E32C-A3CAB64E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7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97437-B1F3-81D1-CBD7-835F1957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856DE-75FA-DE99-08A1-D690A576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DE2BF-E16C-DF66-932C-6E90BBF5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1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1D31-9F77-1A6A-60BC-81F0E74F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1DB3-8E1A-E67B-D947-2880486F9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49075-8E08-AD30-84BC-7B1CB8948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44A8F-4483-2B4F-C5F8-00D8B9C3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EC5CE-2C99-CC31-7B1D-0181A9F5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C33D-DD9C-2143-C1A8-3A8A92FD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C6C3-CD6B-6EE4-FA32-97C2D9611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BE145-6633-030F-AA4E-5204F71AF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148E3-2C3B-42E8-1AD4-F3EE77973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0DFF8-65DE-7823-D0FC-94DDF983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1CF2F-8737-ABA5-2F25-33ED1894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F8EB4-A5AA-8E47-94A2-942A0574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37F88-CB02-83AB-9171-86E278C9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B307A-53A9-7AE3-0920-200B04343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26DE-4CBC-574C-E2D2-4705E51D2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23 February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BBE75-646E-1FA0-9944-4827C50AE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7E68-B491-DD26-1B31-2EEE9E394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8B6A42-5BC1-4DE1-9027-C62EAF05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3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D01C-A601-42C5-DC02-F9AFA0206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Εξαμηνιαία Εργασία Κατανεμημένα Συστήματα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3C517-B8C9-4807-5223-34BD1A55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Ermis – </a:t>
            </a:r>
            <a:r>
              <a:rPr lang="en-US" b="1" dirty="0"/>
              <a:t>E</a:t>
            </a:r>
            <a:r>
              <a:rPr lang="en-US" dirty="0"/>
              <a:t>xpense </a:t>
            </a:r>
            <a:r>
              <a:rPr lang="en-US" b="1" dirty="0"/>
              <a:t>R</a:t>
            </a:r>
            <a:r>
              <a:rPr lang="en-US" dirty="0"/>
              <a:t>eport </a:t>
            </a:r>
            <a:r>
              <a:rPr lang="en-US" b="1" dirty="0"/>
              <a:t>M</a:t>
            </a:r>
            <a:r>
              <a:rPr lang="en-US" dirty="0"/>
              <a:t>anagement </a:t>
            </a:r>
            <a:r>
              <a:rPr lang="en-US" b="1" dirty="0"/>
              <a:t>I</a:t>
            </a:r>
            <a:r>
              <a:rPr lang="en-US" dirty="0"/>
              <a:t>nformation </a:t>
            </a:r>
            <a:r>
              <a:rPr lang="en-US" b="1" dirty="0"/>
              <a:t>S</a:t>
            </a:r>
            <a:r>
              <a:rPr lang="en-US" dirty="0"/>
              <a:t>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4AEE5-B30E-9054-7993-A95DA498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23 February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A98A-3536-0A54-8ECF-0718F467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6D64-4181-40EC-BB14-388916E902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08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402F-A667-EB79-86C8-0FBAC738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549A2-D6F1-8041-8781-00BFEA16F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Login with company SSO (OAuth2)</a:t>
            </a:r>
          </a:p>
          <a:p>
            <a:pPr>
              <a:spcAft>
                <a:spcPts val="1200"/>
              </a:spcAft>
            </a:pPr>
            <a:r>
              <a:rPr lang="en-US" dirty="0"/>
              <a:t>Employee – Manager Relationship</a:t>
            </a:r>
          </a:p>
          <a:p>
            <a:pPr>
              <a:spcAft>
                <a:spcPts val="1200"/>
              </a:spcAft>
            </a:pPr>
            <a:r>
              <a:rPr lang="en-US" dirty="0"/>
              <a:t>For Employees: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Manage Expense Reports</a:t>
            </a:r>
          </a:p>
          <a:p>
            <a:pPr>
              <a:spcAft>
                <a:spcPts val="1200"/>
              </a:spcAft>
            </a:pPr>
            <a:r>
              <a:rPr lang="en-US" dirty="0"/>
              <a:t>For Managers: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Approve / Reject Expense Reports of subordinates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D75CC-ED7E-0EA8-BF7C-B695B67F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2B25C-0192-E2F7-1A5D-8B3D55DB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8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DF79E-9028-9015-44DE-880E9A905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6BAD-4D13-B636-B952-7E2ACE39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C97B1-F6EB-C82E-139D-DAAE00837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Actors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Employee, Manager</a:t>
            </a:r>
          </a:p>
          <a:p>
            <a:pPr>
              <a:spcAft>
                <a:spcPts val="1200"/>
              </a:spcAft>
            </a:pPr>
            <a:r>
              <a:rPr lang="en-US" dirty="0"/>
              <a:t>Basic Use Cases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Create Expense Report, Approve / Reject Expense Report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Login, Create Employees / Expense Types…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4BA93-6530-719E-4EF8-0BFC096F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A014D-2E49-BB64-B619-F49351E9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55069-15B5-A499-7C08-0A3D4B7A8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70E-31AE-385E-16F7-EDAD9CEB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1F10-4423-E176-9742-255A839E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24C8E-5868-EFC5-AEB0-5A55A328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C70B6-B72E-DEED-C9E7-710FE320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7D7C3-1503-FE3A-F55A-B982436C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48873"/>
            <a:ext cx="6072927" cy="4223177"/>
          </a:xfrm>
          <a:prstGeom prst="rect">
            <a:avLst/>
          </a:prstGeom>
        </p:spPr>
      </p:pic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BCC98B17-B6CD-0ABE-189F-E26E2FD85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436" y="1825625"/>
            <a:ext cx="4283364" cy="4346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6549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B5E78-0DFB-DD75-BC7C-796A85C89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4E94-2577-2142-BCC6-5B46E12C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C0E0-2935-9642-3213-05AF387D3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Client-Server Architecture</a:t>
            </a:r>
            <a:endParaRPr lang="el-GR" dirty="0"/>
          </a:p>
          <a:p>
            <a:pPr lvl="1">
              <a:spcAft>
                <a:spcPts val="1200"/>
              </a:spcAft>
            </a:pPr>
            <a:r>
              <a:rPr lang="en-US" dirty="0"/>
              <a:t>Next.js Web App (client)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Spring REST API (server)</a:t>
            </a:r>
          </a:p>
          <a:p>
            <a:pPr>
              <a:spcAft>
                <a:spcPts val="1200"/>
              </a:spcAft>
            </a:pPr>
            <a:r>
              <a:rPr lang="en-US" dirty="0"/>
              <a:t>Identity and Access Management (IAM)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Auth0 SaaS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OAuth2 + OpenID Connect</a:t>
            </a:r>
          </a:p>
          <a:p>
            <a:pPr>
              <a:spcAft>
                <a:spcPts val="1200"/>
              </a:spcAft>
            </a:pPr>
            <a:r>
              <a:rPr lang="en-US" dirty="0"/>
              <a:t>Containerization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Docker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D49A8-C68A-2934-2FCD-BD5B037C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B298F-E7DD-5F20-AD79-4FB66212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13E08-1D6E-30B8-40B1-77075A259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E559-5348-0970-6CFD-556C0CC4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5CE7-EF9C-B446-2FDA-414A13D0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EF13-0E70-7D3B-708B-36AD0451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56B78-AE45-CA0C-B7A7-1E40CABF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EA45B979-894A-9863-9F86-316F399D4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4572000" cy="32016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2409F3-7167-088C-D306-CDC5720DE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647" y="3620655"/>
            <a:ext cx="6961153" cy="2556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839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C5711-494A-2F40-BC91-8F6419B7C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2775-28AA-0738-C7A9-29A69992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8338-08CE-B9FE-464F-430B1FFC6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OAuth2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Industry standard for authentication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Roles: Resource Owner, Client, Authorization Server, Resource Server</a:t>
            </a:r>
          </a:p>
          <a:p>
            <a:pPr>
              <a:spcAft>
                <a:spcPts val="1200"/>
              </a:spcAft>
            </a:pPr>
            <a:r>
              <a:rPr lang="en-US" dirty="0"/>
              <a:t>HATEOAS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Hypermedia as the engine of application state (HATEOAS)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Spring Data REST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D6CB6-2E1B-9AE0-E579-2D1BD0FA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5F319-9798-1155-2E9B-63F40C66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7BFE0-E3A6-C745-52A8-B31037AC1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E9A7-CC3B-3157-EA23-E401E82E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DCE9-6E08-76B2-52B0-DE39C79EA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Domain-driven file structure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759C2-9C06-8912-8074-DB3BB279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64E82-E7E1-A77B-00E9-46D056A9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3AB6E9-E377-81A0-7D3A-A44771FA4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625" y="1496465"/>
            <a:ext cx="3604175" cy="4542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639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8E730-71D4-E8E0-6993-A58941E88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C09B-0508-455F-7B81-4AD9975D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71C4F-522C-498E-B5E3-9279D518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035FD-B83D-C778-FD25-F7CAC8AE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 February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90959-A917-FA4E-8C9F-11C7E4ED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6A42-5BC1-4DE1-9027-C62EAF0525E9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An Introduction to OAuth 2 | DigitalOcean">
            <a:extLst>
              <a:ext uri="{FF2B5EF4-FFF2-40B4-BE49-F238E27FC236}">
                <a16:creationId xmlns:a16="http://schemas.microsoft.com/office/drawing/2014/main" id="{DF2DC48A-F868-CE05-0D38-B714A9F89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810375" cy="3943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ATEOAS Design Principle. Giving Power To Your Application Backend!!! | by  Abhijeet Chopra | Developer's World | Medium">
            <a:extLst>
              <a:ext uri="{FF2B5EF4-FFF2-40B4-BE49-F238E27FC236}">
                <a16:creationId xmlns:a16="http://schemas.microsoft.com/office/drawing/2014/main" id="{4980E985-3C3C-2EDB-98A4-908321A4F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732" y="681037"/>
            <a:ext cx="4318068" cy="24269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52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181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Εξαμηνιαία Εργασία Κατανεμημένα Συστήματα</vt:lpstr>
      <vt:lpstr>Features</vt:lpstr>
      <vt:lpstr>Functional Design</vt:lpstr>
      <vt:lpstr>Functional Design</vt:lpstr>
      <vt:lpstr>Technical Design</vt:lpstr>
      <vt:lpstr>Technical Design</vt:lpstr>
      <vt:lpstr>Technical Design</vt:lpstr>
      <vt:lpstr>Technical Design</vt:lpstr>
      <vt:lpstr>Technical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Antonios Kaparounakis</dc:creator>
  <cp:lastModifiedBy>Antonios Kaparounakis</cp:lastModifiedBy>
  <cp:revision>2</cp:revision>
  <dcterms:created xsi:type="dcterms:W3CDTF">2024-02-23T07:57:27Z</dcterms:created>
  <dcterms:modified xsi:type="dcterms:W3CDTF">2024-02-23T11:23:23Z</dcterms:modified>
</cp:coreProperties>
</file>