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6E965-142C-4564-A05A-180EE8849A8B}" v="804" dt="2023-10-13T15:11:00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spirin" userId="891cc3635fc24749" providerId="Windows Live" clId="Web-{E666E965-142C-4564-A05A-180EE8849A8B}"/>
    <pc:docChg chg="addSld modSld addMainMaster delMainMaster">
      <pc:chgData name="antonio spirin" userId="891cc3635fc24749" providerId="Windows Live" clId="Web-{E666E965-142C-4564-A05A-180EE8849A8B}" dt="2023-10-13T15:11:00.605" v="798"/>
      <pc:docMkLst>
        <pc:docMk/>
      </pc:docMkLst>
      <pc:sldChg chg="addSp modSp mod setBg modClrScheme chgLayout">
        <pc:chgData name="antonio spirin" userId="891cc3635fc24749" providerId="Windows Live" clId="Web-{E666E965-142C-4564-A05A-180EE8849A8B}" dt="2023-10-13T14:40:25.278" v="465" actId="20577"/>
        <pc:sldMkLst>
          <pc:docMk/>
          <pc:sldMk cId="3962583941" sldId="256"/>
        </pc:sldMkLst>
        <pc:spChg chg="mod">
          <ac:chgData name="antonio spirin" userId="891cc3635fc24749" providerId="Windows Live" clId="Web-{E666E965-142C-4564-A05A-180EE8849A8B}" dt="2023-10-13T14:32:49.731" v="333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antonio spirin" userId="891cc3635fc24749" providerId="Windows Live" clId="Web-{E666E965-142C-4564-A05A-180EE8849A8B}" dt="2023-10-13T14:40:25.278" v="465" actId="20577"/>
          <ac:spMkLst>
            <pc:docMk/>
            <pc:sldMk cId="3962583941" sldId="256"/>
            <ac:spMk id="3" creationId="{00000000-0000-0000-0000-000000000000}"/>
          </ac:spMkLst>
        </pc:spChg>
        <pc:spChg chg="add">
          <ac:chgData name="antonio spirin" userId="891cc3635fc24749" providerId="Windows Live" clId="Web-{E666E965-142C-4564-A05A-180EE8849A8B}" dt="2023-10-13T14:28:44.692" v="238"/>
          <ac:spMkLst>
            <pc:docMk/>
            <pc:sldMk cId="3962583941" sldId="256"/>
            <ac:spMk id="8" creationId="{3A6C273A-38F2-4D34-98BF-47B248862B76}"/>
          </ac:spMkLst>
        </pc:spChg>
        <pc:spChg chg="add">
          <ac:chgData name="antonio spirin" userId="891cc3635fc24749" providerId="Windows Live" clId="Web-{E666E965-142C-4564-A05A-180EE8849A8B}" dt="2023-10-13T14:28:44.692" v="238"/>
          <ac:spMkLst>
            <pc:docMk/>
            <pc:sldMk cId="3962583941" sldId="256"/>
            <ac:spMk id="10" creationId="{2E2CF659-EE5D-432C-B47F-10AC4A48A347}"/>
          </ac:spMkLst>
        </pc:spChg>
        <pc:spChg chg="add">
          <ac:chgData name="antonio spirin" userId="891cc3635fc24749" providerId="Windows Live" clId="Web-{E666E965-142C-4564-A05A-180EE8849A8B}" dt="2023-10-13T14:28:44.692" v="238"/>
          <ac:spMkLst>
            <pc:docMk/>
            <pc:sldMk cId="3962583941" sldId="256"/>
            <ac:spMk id="12" creationId="{03E51277-1095-412F-913B-8FA8021AA626}"/>
          </ac:spMkLst>
        </pc:spChg>
        <pc:grpChg chg="add">
          <ac:chgData name="antonio spirin" userId="891cc3635fc24749" providerId="Windows Live" clId="Web-{E666E965-142C-4564-A05A-180EE8849A8B}" dt="2023-10-13T14:28:44.692" v="238"/>
          <ac:grpSpMkLst>
            <pc:docMk/>
            <pc:sldMk cId="3962583941" sldId="256"/>
            <ac:grpSpMk id="14" creationId="{FC280B3D-FC68-4DDC-950C-506B5C683824}"/>
          </ac:grpSpMkLst>
        </pc:grpChg>
        <pc:grpChg chg="add">
          <ac:chgData name="antonio spirin" userId="891cc3635fc24749" providerId="Windows Live" clId="Web-{E666E965-142C-4564-A05A-180EE8849A8B}" dt="2023-10-13T14:28:44.692" v="238"/>
          <ac:grpSpMkLst>
            <pc:docMk/>
            <pc:sldMk cId="3962583941" sldId="256"/>
            <ac:grpSpMk id="34" creationId="{88540B56-6256-419C-AC81-7B56D0DD72B4}"/>
          </ac:grpSpMkLst>
        </pc:grpChg>
        <pc:grpChg chg="add">
          <ac:chgData name="antonio spirin" userId="891cc3635fc24749" providerId="Windows Live" clId="Web-{E666E965-142C-4564-A05A-180EE8849A8B}" dt="2023-10-13T14:28:44.692" v="238"/>
          <ac:grpSpMkLst>
            <pc:docMk/>
            <pc:sldMk cId="3962583941" sldId="256"/>
            <ac:grpSpMk id="46" creationId="{DDB99EF5-8801-40E2-83D3-196FADCBBA7F}"/>
          </ac:grpSpMkLst>
        </pc:grpChg>
      </pc:sldChg>
      <pc:sldChg chg="modSp new">
        <pc:chgData name="antonio spirin" userId="891cc3635fc24749" providerId="Windows Live" clId="Web-{E666E965-142C-4564-A05A-180EE8849A8B}" dt="2023-10-13T14:55:06.979" v="683" actId="20577"/>
        <pc:sldMkLst>
          <pc:docMk/>
          <pc:sldMk cId="2723167713" sldId="257"/>
        </pc:sldMkLst>
        <pc:spChg chg="mod">
          <ac:chgData name="antonio spirin" userId="891cc3635fc24749" providerId="Windows Live" clId="Web-{E666E965-142C-4564-A05A-180EE8849A8B}" dt="2023-10-13T14:35:11.267" v="382" actId="20577"/>
          <ac:spMkLst>
            <pc:docMk/>
            <pc:sldMk cId="2723167713" sldId="257"/>
            <ac:spMk id="2" creationId="{9E1F4DB5-3AA8-5798-8327-4F6B9DFC4107}"/>
          </ac:spMkLst>
        </pc:spChg>
        <pc:spChg chg="mod">
          <ac:chgData name="antonio spirin" userId="891cc3635fc24749" providerId="Windows Live" clId="Web-{E666E965-142C-4564-A05A-180EE8849A8B}" dt="2023-10-13T14:55:06.979" v="683" actId="20577"/>
          <ac:spMkLst>
            <pc:docMk/>
            <pc:sldMk cId="2723167713" sldId="257"/>
            <ac:spMk id="3" creationId="{76EC5B20-F845-A834-C7C1-2817D220FBED}"/>
          </ac:spMkLst>
        </pc:spChg>
      </pc:sldChg>
      <pc:sldChg chg="addSp delSp modSp new">
        <pc:chgData name="antonio spirin" userId="891cc3635fc24749" providerId="Windows Live" clId="Web-{E666E965-142C-4564-A05A-180EE8849A8B}" dt="2023-10-13T15:06:45.299" v="782" actId="1076"/>
        <pc:sldMkLst>
          <pc:docMk/>
          <pc:sldMk cId="1447525939" sldId="258"/>
        </pc:sldMkLst>
        <pc:spChg chg="mod">
          <ac:chgData name="antonio spirin" userId="891cc3635fc24749" providerId="Windows Live" clId="Web-{E666E965-142C-4564-A05A-180EE8849A8B}" dt="2023-10-13T14:59:01.737" v="704" actId="20577"/>
          <ac:spMkLst>
            <pc:docMk/>
            <pc:sldMk cId="1447525939" sldId="258"/>
            <ac:spMk id="2" creationId="{4251B275-E8D9-CF29-D842-88E96FFFAC20}"/>
          </ac:spMkLst>
        </pc:spChg>
        <pc:spChg chg="mod">
          <ac:chgData name="antonio spirin" userId="891cc3635fc24749" providerId="Windows Live" clId="Web-{E666E965-142C-4564-A05A-180EE8849A8B}" dt="2023-10-13T15:06:45.299" v="782" actId="1076"/>
          <ac:spMkLst>
            <pc:docMk/>
            <pc:sldMk cId="1447525939" sldId="258"/>
            <ac:spMk id="3" creationId="{21D04F93-7C47-5F7D-D9E0-56F515813853}"/>
          </ac:spMkLst>
        </pc:spChg>
        <pc:picChg chg="add del mod">
          <ac:chgData name="antonio spirin" userId="891cc3635fc24749" providerId="Windows Live" clId="Web-{E666E965-142C-4564-A05A-180EE8849A8B}" dt="2023-10-13T15:05:40.610" v="776"/>
          <ac:picMkLst>
            <pc:docMk/>
            <pc:sldMk cId="1447525939" sldId="258"/>
            <ac:picMk id="4" creationId="{FBA7A710-E504-3E6B-A302-79F1A1E5CC52}"/>
          </ac:picMkLst>
        </pc:picChg>
        <pc:picChg chg="add mod">
          <ac:chgData name="antonio spirin" userId="891cc3635fc24749" providerId="Windows Live" clId="Web-{E666E965-142C-4564-A05A-180EE8849A8B}" dt="2023-10-13T15:06:19.970" v="779" actId="1076"/>
          <ac:picMkLst>
            <pc:docMk/>
            <pc:sldMk cId="1447525939" sldId="258"/>
            <ac:picMk id="5" creationId="{C2EA6CF4-CA87-C7D2-50AA-367FAAC0B2EE}"/>
          </ac:picMkLst>
        </pc:picChg>
        <pc:picChg chg="add mod">
          <ac:chgData name="antonio spirin" userId="891cc3635fc24749" providerId="Windows Live" clId="Web-{E666E965-142C-4564-A05A-180EE8849A8B}" dt="2023-10-13T15:06:41.643" v="781" actId="1076"/>
          <ac:picMkLst>
            <pc:docMk/>
            <pc:sldMk cId="1447525939" sldId="258"/>
            <ac:picMk id="6" creationId="{194EC4DB-31B1-2B6A-847D-849F049B3828}"/>
          </ac:picMkLst>
        </pc:picChg>
      </pc:sldChg>
      <pc:sldChg chg="addSp delSp modSp new">
        <pc:chgData name="antonio spirin" userId="891cc3635fc24749" providerId="Windows Live" clId="Web-{E666E965-142C-4564-A05A-180EE8849A8B}" dt="2023-10-13T15:08:32.584" v="788" actId="1076"/>
        <pc:sldMkLst>
          <pc:docMk/>
          <pc:sldMk cId="4183338113" sldId="259"/>
        </pc:sldMkLst>
        <pc:spChg chg="del">
          <ac:chgData name="antonio spirin" userId="891cc3635fc24749" providerId="Windows Live" clId="Web-{E666E965-142C-4564-A05A-180EE8849A8B}" dt="2023-10-13T15:07:23.973" v="784"/>
          <ac:spMkLst>
            <pc:docMk/>
            <pc:sldMk cId="4183338113" sldId="259"/>
            <ac:spMk id="3" creationId="{8D35BFD0-9037-53E8-8918-FB58EA9F1E41}"/>
          </ac:spMkLst>
        </pc:spChg>
        <pc:picChg chg="add mod ord">
          <ac:chgData name="antonio spirin" userId="891cc3635fc24749" providerId="Windows Live" clId="Web-{E666E965-142C-4564-A05A-180EE8849A8B}" dt="2023-10-13T15:07:26.863" v="785" actId="1076"/>
          <ac:picMkLst>
            <pc:docMk/>
            <pc:sldMk cId="4183338113" sldId="259"/>
            <ac:picMk id="4" creationId="{4C690E76-A4A6-C97C-BC38-212DAEAA476B}"/>
          </ac:picMkLst>
        </pc:picChg>
        <pc:picChg chg="add mod">
          <ac:chgData name="antonio spirin" userId="891cc3635fc24749" providerId="Windows Live" clId="Web-{E666E965-142C-4564-A05A-180EE8849A8B}" dt="2023-10-13T15:07:47.973" v="786"/>
          <ac:picMkLst>
            <pc:docMk/>
            <pc:sldMk cId="4183338113" sldId="259"/>
            <ac:picMk id="5" creationId="{7B93BAD5-CA69-AEA7-938F-73BAC77373B6}"/>
          </ac:picMkLst>
        </pc:picChg>
        <pc:picChg chg="add mod">
          <ac:chgData name="antonio spirin" userId="891cc3635fc24749" providerId="Windows Live" clId="Web-{E666E965-142C-4564-A05A-180EE8849A8B}" dt="2023-10-13T15:08:32.584" v="788" actId="1076"/>
          <ac:picMkLst>
            <pc:docMk/>
            <pc:sldMk cId="4183338113" sldId="259"/>
            <ac:picMk id="6" creationId="{50086CD0-C6C6-309C-E8E6-A0C9C20A0971}"/>
          </ac:picMkLst>
        </pc:picChg>
      </pc:sldChg>
      <pc:sldChg chg="addSp delSp modSp new">
        <pc:chgData name="antonio spirin" userId="891cc3635fc24749" providerId="Windows Live" clId="Web-{E666E965-142C-4564-A05A-180EE8849A8B}" dt="2023-10-13T15:11:00.605" v="798"/>
        <pc:sldMkLst>
          <pc:docMk/>
          <pc:sldMk cId="260861908" sldId="260"/>
        </pc:sldMkLst>
        <pc:spChg chg="del">
          <ac:chgData name="antonio spirin" userId="891cc3635fc24749" providerId="Windows Live" clId="Web-{E666E965-142C-4564-A05A-180EE8849A8B}" dt="2023-10-13T15:08:57.445" v="790"/>
          <ac:spMkLst>
            <pc:docMk/>
            <pc:sldMk cId="260861908" sldId="260"/>
            <ac:spMk id="3" creationId="{83D1DEB1-1940-CBA5-1D87-EF3702EC9284}"/>
          </ac:spMkLst>
        </pc:spChg>
        <pc:picChg chg="add mod ord">
          <ac:chgData name="antonio spirin" userId="891cc3635fc24749" providerId="Windows Live" clId="Web-{E666E965-142C-4564-A05A-180EE8849A8B}" dt="2023-10-13T15:08:57.445" v="790"/>
          <ac:picMkLst>
            <pc:docMk/>
            <pc:sldMk cId="260861908" sldId="260"/>
            <ac:picMk id="4" creationId="{82C1B2EE-39F4-0B43-4D7A-C5345F16B584}"/>
          </ac:picMkLst>
        </pc:picChg>
        <pc:picChg chg="add mod">
          <ac:chgData name="antonio spirin" userId="891cc3635fc24749" providerId="Windows Live" clId="Web-{E666E965-142C-4564-A05A-180EE8849A8B}" dt="2023-10-13T15:09:30.805" v="793" actId="14100"/>
          <ac:picMkLst>
            <pc:docMk/>
            <pc:sldMk cId="260861908" sldId="260"/>
            <ac:picMk id="5" creationId="{526538C9-6448-E44A-973D-A6ED03F1C0EB}"/>
          </ac:picMkLst>
        </pc:picChg>
        <pc:picChg chg="add mod">
          <ac:chgData name="antonio spirin" userId="891cc3635fc24749" providerId="Windows Live" clId="Web-{E666E965-142C-4564-A05A-180EE8849A8B}" dt="2023-10-13T15:09:58.743" v="795" actId="1076"/>
          <ac:picMkLst>
            <pc:docMk/>
            <pc:sldMk cId="260861908" sldId="260"/>
            <ac:picMk id="6" creationId="{24A75749-3DC8-7EAF-078E-48118D4AD50C}"/>
          </ac:picMkLst>
        </pc:picChg>
        <pc:picChg chg="add del mod">
          <ac:chgData name="antonio spirin" userId="891cc3635fc24749" providerId="Windows Live" clId="Web-{E666E965-142C-4564-A05A-180EE8849A8B}" dt="2023-10-13T15:11:00.605" v="798"/>
          <ac:picMkLst>
            <pc:docMk/>
            <pc:sldMk cId="260861908" sldId="260"/>
            <ac:picMk id="7" creationId="{B739FE4E-B03A-A4A2-3540-7777A8475329}"/>
          </ac:picMkLst>
        </pc:picChg>
      </pc:sldChg>
      <pc:sldMasterChg chg="add del addSldLayout delSldLayout">
        <pc:chgData name="antonio spirin" userId="891cc3635fc24749" providerId="Windows Live" clId="Web-{E666E965-142C-4564-A05A-180EE8849A8B}" dt="2023-10-13T14:28:44.692" v="238"/>
        <pc:sldMasterMkLst>
          <pc:docMk/>
          <pc:sldMasterMk cId="1801931499" sldId="2147483648"/>
        </pc:sldMasterMkLst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antonio spirin" userId="891cc3635fc24749" providerId="Windows Live" clId="Web-{E666E965-142C-4564-A05A-180EE8849A8B}" dt="2023-10-13T14:28:44.692" v="238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">
        <pc:chgData name="antonio spirin" userId="891cc3635fc24749" providerId="Windows Live" clId="Web-{E666E965-142C-4564-A05A-180EE8849A8B}" dt="2023-10-13T14:28:44.614" v="237"/>
        <pc:sldMasterMkLst>
          <pc:docMk/>
          <pc:sldMasterMk cId="1601864428" sldId="2147483699"/>
        </pc:sldMasterMkLst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2601921232" sldId="2147483688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2389635085" sldId="2147483689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1160237250" sldId="2147483690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3399433098" sldId="2147483691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2081376155" sldId="2147483692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831160854" sldId="2147483693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799730390" sldId="2147483694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2066348941" sldId="2147483695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3192928964" sldId="2147483696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1702593437" sldId="2147483697"/>
          </pc:sldLayoutMkLst>
        </pc:sldLayoutChg>
        <pc:sldLayoutChg chg="add del">
          <pc:chgData name="antonio spirin" userId="891cc3635fc24749" providerId="Windows Live" clId="Web-{E666E965-142C-4564-A05A-180EE8849A8B}" dt="2023-10-13T14:28:44.614" v="237"/>
          <pc:sldLayoutMkLst>
            <pc:docMk/>
            <pc:sldMasterMk cId="1601864428" sldId="2147483699"/>
            <pc:sldLayoutMk cId="3937628808" sldId="2147483698"/>
          </pc:sldLayoutMkLst>
        </pc:sldLayoutChg>
      </pc:sldMasterChg>
      <pc:sldMasterChg chg="add addSldLayout">
        <pc:chgData name="antonio spirin" userId="891cc3635fc24749" providerId="Windows Live" clId="Web-{E666E965-142C-4564-A05A-180EE8849A8B}" dt="2023-10-13T14:28:44.692" v="238"/>
        <pc:sldMasterMkLst>
          <pc:docMk/>
          <pc:sldMasterMk cId="3532892734" sldId="2147483725"/>
        </pc:sldMasterMkLst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2365396913" sldId="2147483714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2817888437" sldId="2147483715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2984422365" sldId="2147483716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722861043" sldId="2147483717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4275164771" sldId="2147483718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1071233833" sldId="2147483719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3385389714" sldId="2147483720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3239870130" sldId="2147483721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343534000" sldId="2147483722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2554609730" sldId="2147483723"/>
          </pc:sldLayoutMkLst>
        </pc:sldLayoutChg>
        <pc:sldLayoutChg chg="add">
          <pc:chgData name="antonio spirin" userId="891cc3635fc24749" providerId="Windows Live" clId="Web-{E666E965-142C-4564-A05A-180EE8849A8B}" dt="2023-10-13T14:28:44.692" v="238"/>
          <pc:sldLayoutMkLst>
            <pc:docMk/>
            <pc:sldMasterMk cId="3532892734" sldId="2147483725"/>
            <pc:sldLayoutMk cId="805985522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9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2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9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6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93551" y="-1297224"/>
            <a:ext cx="10191942" cy="3173034"/>
          </a:xfrm>
        </p:spPr>
        <p:txBody>
          <a:bodyPr>
            <a:normAutofit/>
          </a:bodyPr>
          <a:lstStyle/>
          <a:p>
            <a:r>
              <a:rPr lang="de-DE" sz="6600">
                <a:ea typeface="Calibri Light"/>
                <a:cs typeface="Calibri Light"/>
              </a:rPr>
              <a:t>Cos è un</a:t>
            </a:r>
            <a:br>
              <a:rPr lang="de-DE" sz="6600">
                <a:ea typeface="Calibri Light"/>
                <a:cs typeface="Calibri Light"/>
              </a:rPr>
            </a:br>
            <a:r>
              <a:rPr lang="de-DE" sz="6600">
                <a:ea typeface="Calibri Light"/>
                <a:cs typeface="Calibri Light"/>
              </a:rPr>
              <a:t> sisitema opertivo</a:t>
            </a:r>
            <a:endParaRPr lang="de-DE" sz="660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15471" y="2366060"/>
            <a:ext cx="10880911" cy="41339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dirty="0">
                <a:ea typeface="Calibri"/>
                <a:cs typeface="Calibri"/>
              </a:rPr>
              <a:t>Il </a:t>
            </a:r>
            <a:r>
              <a:rPr lang="de-DE" sz="2000" dirty="0" err="1">
                <a:ea typeface="Calibri"/>
                <a:cs typeface="Calibri"/>
              </a:rPr>
              <a:t>sistema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operativo</a:t>
            </a:r>
            <a:r>
              <a:rPr lang="de-DE" sz="2000" dirty="0">
                <a:ea typeface="Calibri"/>
                <a:cs typeface="Calibri"/>
              </a:rPr>
              <a:t> (so),ha </a:t>
            </a:r>
            <a:r>
              <a:rPr lang="de-DE" sz="2000" dirty="0" err="1">
                <a:ea typeface="Calibri"/>
                <a:cs typeface="Calibri"/>
              </a:rPr>
              <a:t>il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compito</a:t>
            </a:r>
            <a:r>
              <a:rPr lang="de-DE" sz="2000" dirty="0">
                <a:ea typeface="Calibri"/>
                <a:cs typeface="Calibri"/>
              </a:rPr>
              <a:t>  di </a:t>
            </a:r>
            <a:r>
              <a:rPr lang="de-DE" sz="2000" dirty="0" err="1">
                <a:ea typeface="Calibri"/>
                <a:cs typeface="Calibri"/>
              </a:rPr>
              <a:t>dirigere</a:t>
            </a:r>
            <a:r>
              <a:rPr lang="de-DE" sz="2000" dirty="0">
                <a:ea typeface="Calibri"/>
                <a:cs typeface="Calibri"/>
              </a:rPr>
              <a:t> i </a:t>
            </a:r>
            <a:r>
              <a:rPr lang="de-DE" sz="2000" dirty="0" err="1">
                <a:ea typeface="Calibri"/>
                <a:cs typeface="Calibri"/>
              </a:rPr>
              <a:t>processi</a:t>
            </a:r>
            <a:r>
              <a:rPr lang="de-DE" sz="2000" dirty="0">
                <a:ea typeface="Calibri"/>
                <a:cs typeface="Calibri"/>
              </a:rPr>
              <a:t> del </a:t>
            </a:r>
            <a:r>
              <a:rPr lang="de-DE" sz="2000" dirty="0" err="1">
                <a:ea typeface="Calibri"/>
                <a:cs typeface="Calibri"/>
              </a:rPr>
              <a:t>hardwere</a:t>
            </a:r>
            <a:r>
              <a:rPr lang="de-DE" sz="2000" dirty="0">
                <a:ea typeface="Calibri"/>
                <a:cs typeface="Calibri"/>
              </a:rPr>
              <a:t>,</a:t>
            </a:r>
            <a:endParaRPr lang="it-IT" sz="2000" dirty="0"/>
          </a:p>
          <a:p>
            <a:pPr>
              <a:lnSpc>
                <a:spcPct val="100000"/>
              </a:lnSpc>
            </a:pPr>
            <a:r>
              <a:rPr lang="de-DE" sz="2000" dirty="0">
                <a:ea typeface="Calibri"/>
                <a:cs typeface="Calibri"/>
              </a:rPr>
              <a:t>E i </a:t>
            </a:r>
            <a:r>
              <a:rPr lang="de-DE" sz="2000" dirty="0" err="1">
                <a:ea typeface="Calibri"/>
                <a:cs typeface="Calibri"/>
              </a:rPr>
              <a:t>processi</a:t>
            </a:r>
            <a:r>
              <a:rPr lang="de-DE" sz="2000" dirty="0">
                <a:ea typeface="Calibri"/>
                <a:cs typeface="Calibri"/>
              </a:rPr>
              <a:t> del </a:t>
            </a:r>
            <a:r>
              <a:rPr lang="de-DE" sz="2000" dirty="0" err="1">
                <a:ea typeface="Calibri"/>
                <a:cs typeface="Calibri"/>
              </a:rPr>
              <a:t>sofrtware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applicativo</a:t>
            </a:r>
            <a:r>
              <a:rPr lang="de-DE" sz="2000" dirty="0">
                <a:ea typeface="Calibri"/>
                <a:cs typeface="Calibri"/>
              </a:rPr>
              <a:t>,  </a:t>
            </a:r>
            <a:r>
              <a:rPr lang="de-DE" sz="2000" dirty="0" err="1">
                <a:ea typeface="Calibri"/>
                <a:cs typeface="Calibri"/>
              </a:rPr>
              <a:t>funge</a:t>
            </a:r>
            <a:r>
              <a:rPr lang="de-DE" sz="2000" dirty="0">
                <a:ea typeface="Calibri"/>
                <a:cs typeface="Calibri"/>
              </a:rPr>
              <a:t> da </a:t>
            </a:r>
            <a:r>
              <a:rPr lang="de-DE" sz="2000" dirty="0" err="1">
                <a:ea typeface="Calibri"/>
                <a:cs typeface="Calibri"/>
              </a:rPr>
              <a:t>interfaccia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tra</a:t>
            </a:r>
            <a:r>
              <a:rPr lang="de-DE" sz="2000" dirty="0">
                <a:ea typeface="Calibri"/>
                <a:cs typeface="Calibri"/>
              </a:rPr>
              <a:t> l </a:t>
            </a:r>
            <a:r>
              <a:rPr lang="de-DE" sz="2000" dirty="0" err="1">
                <a:ea typeface="Calibri"/>
                <a:cs typeface="Calibri"/>
              </a:rPr>
              <a:t>hardwere</a:t>
            </a:r>
            <a:r>
              <a:rPr lang="de-DE" sz="2000" dirty="0">
                <a:ea typeface="Calibri"/>
                <a:cs typeface="Calibri"/>
              </a:rPr>
              <a:t> e l </a:t>
            </a:r>
            <a:r>
              <a:rPr lang="de-DE" sz="2000" dirty="0" err="1">
                <a:ea typeface="Calibri"/>
                <a:cs typeface="Calibri"/>
              </a:rPr>
              <a:t>utente</a:t>
            </a:r>
            <a:r>
              <a:rPr lang="de-DE" sz="2000" dirty="0">
                <a:ea typeface="Calibri"/>
                <a:cs typeface="Calibri"/>
              </a:rPr>
              <a:t> ,per </a:t>
            </a:r>
            <a:r>
              <a:rPr lang="de-DE" sz="2000" dirty="0" err="1">
                <a:ea typeface="Calibri"/>
                <a:cs typeface="Calibri"/>
              </a:rPr>
              <a:t>renderlo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piu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inutivo</a:t>
            </a:r>
            <a:r>
              <a:rPr lang="de-DE" sz="2000" dirty="0">
                <a:ea typeface="Calibri"/>
                <a:cs typeface="Calibri"/>
              </a:rPr>
              <a:t> per l </a:t>
            </a:r>
            <a:r>
              <a:rPr lang="de-DE" sz="2000" dirty="0" err="1">
                <a:ea typeface="Calibri"/>
                <a:cs typeface="Calibri"/>
              </a:rPr>
              <a:t>utente</a:t>
            </a:r>
            <a:r>
              <a:rPr lang="de-DE" sz="2000" dirty="0">
                <a:ea typeface="Calibri"/>
                <a:cs typeface="Calibri"/>
              </a:rPr>
              <a:t> </a:t>
            </a:r>
            <a:r>
              <a:rPr lang="de-DE" sz="2000" dirty="0" err="1">
                <a:ea typeface="Calibri"/>
                <a:cs typeface="Calibri"/>
              </a:rPr>
              <a:t>finle"user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exsperience</a:t>
            </a:r>
            <a:r>
              <a:rPr lang="de-DE" sz="2000" dirty="0">
                <a:ea typeface="Calibri"/>
                <a:cs typeface="Calibri"/>
              </a:rPr>
              <a:t>". Il </a:t>
            </a:r>
            <a:r>
              <a:rPr lang="de-DE" sz="2000" dirty="0" err="1">
                <a:ea typeface="Calibri"/>
                <a:cs typeface="Calibri"/>
              </a:rPr>
              <a:t>sistema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operativo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agisce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su</a:t>
            </a:r>
            <a:r>
              <a:rPr lang="de-DE" sz="2000" dirty="0">
                <a:ea typeface="Calibri"/>
                <a:cs typeface="Calibri"/>
              </a:rPr>
              <a:t> 2 </a:t>
            </a:r>
            <a:r>
              <a:rPr lang="de-DE" sz="2000" dirty="0" err="1">
                <a:ea typeface="Calibri"/>
                <a:cs typeface="Calibri"/>
              </a:rPr>
              <a:t>livelli</a:t>
            </a:r>
            <a:endParaRPr lang="de-DE" sz="2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000" b="1" dirty="0">
                <a:ea typeface="Calibri"/>
                <a:cs typeface="Calibri"/>
              </a:rPr>
              <a:t>Kernel</a:t>
            </a:r>
            <a:r>
              <a:rPr lang="de-DE" sz="2000" dirty="0">
                <a:ea typeface="Calibri"/>
                <a:cs typeface="Calibri"/>
              </a:rPr>
              <a:t> : la </a:t>
            </a:r>
            <a:r>
              <a:rPr lang="de-DE" sz="2000" err="1">
                <a:ea typeface="Calibri"/>
                <a:cs typeface="Calibri"/>
              </a:rPr>
              <a:t>parte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fondamentale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che</a:t>
            </a:r>
            <a:r>
              <a:rPr lang="de-DE" sz="2000" dirty="0">
                <a:ea typeface="Calibri"/>
                <a:cs typeface="Calibri"/>
              </a:rPr>
              <a:t> si </a:t>
            </a:r>
            <a:r>
              <a:rPr lang="de-DE" sz="2000" err="1">
                <a:ea typeface="Calibri"/>
                <a:cs typeface="Calibri"/>
              </a:rPr>
              <a:t>occuppa</a:t>
            </a:r>
            <a:r>
              <a:rPr lang="de-DE" sz="2000" dirty="0">
                <a:ea typeface="Calibri"/>
                <a:cs typeface="Calibri"/>
              </a:rPr>
              <a:t> di </a:t>
            </a:r>
            <a:r>
              <a:rPr lang="de-DE" sz="2000" err="1">
                <a:ea typeface="Calibri"/>
                <a:cs typeface="Calibri"/>
              </a:rPr>
              <a:t>gestire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ile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varie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interazioni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tra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err="1">
                <a:ea typeface="Calibri"/>
                <a:cs typeface="Calibri"/>
              </a:rPr>
              <a:t>processi</a:t>
            </a:r>
            <a:r>
              <a:rPr lang="de-DE" sz="2000" dirty="0">
                <a:ea typeface="Calibri"/>
                <a:cs typeface="Calibri"/>
              </a:rPr>
              <a:t> e </a:t>
            </a:r>
            <a:r>
              <a:rPr lang="de-DE" sz="2000" err="1">
                <a:ea typeface="Calibri"/>
                <a:cs typeface="Calibri"/>
              </a:rPr>
              <a:t>hardware</a:t>
            </a:r>
            <a:endParaRPr lang="de-DE" sz="200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000" b="1" dirty="0">
                <a:ea typeface="Calibri"/>
                <a:cs typeface="Calibri"/>
              </a:rPr>
              <a:t>Sotto </a:t>
            </a:r>
            <a:r>
              <a:rPr lang="de-DE" sz="2000" b="1" dirty="0" err="1">
                <a:ea typeface="Calibri"/>
                <a:cs typeface="Calibri"/>
              </a:rPr>
              <a:t>sistemi</a:t>
            </a:r>
            <a:r>
              <a:rPr lang="de-DE" sz="2000" b="1" dirty="0">
                <a:ea typeface="Calibri"/>
                <a:cs typeface="Calibri"/>
              </a:rPr>
              <a:t> </a:t>
            </a:r>
            <a:r>
              <a:rPr lang="de-DE" sz="2000" b="1" dirty="0" err="1">
                <a:ea typeface="Calibri"/>
                <a:cs typeface="Calibri"/>
              </a:rPr>
              <a:t>dll</a:t>
            </a:r>
            <a:r>
              <a:rPr lang="de-DE" sz="2000" b="1" dirty="0">
                <a:ea typeface="Calibri"/>
                <a:cs typeface="Calibri"/>
              </a:rPr>
              <a:t>: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dove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gestice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gli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input</a:t>
            </a:r>
            <a:r>
              <a:rPr lang="de-DE" sz="2000" dirty="0">
                <a:ea typeface="Calibri"/>
                <a:cs typeface="Calibri"/>
              </a:rPr>
              <a:t> e </a:t>
            </a:r>
            <a:r>
              <a:rPr lang="de-DE" sz="2000" dirty="0" err="1">
                <a:ea typeface="Calibri"/>
                <a:cs typeface="Calibri"/>
              </a:rPr>
              <a:t>output</a:t>
            </a:r>
            <a:r>
              <a:rPr lang="de-DE" sz="2000" dirty="0">
                <a:ea typeface="Calibri"/>
                <a:cs typeface="Calibri"/>
              </a:rPr>
              <a:t> </a:t>
            </a:r>
            <a:r>
              <a:rPr lang="de-DE" sz="2000" dirty="0" err="1">
                <a:ea typeface="Calibri"/>
                <a:cs typeface="Calibri"/>
              </a:rPr>
              <a:t>tra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hardwere</a:t>
            </a:r>
            <a:r>
              <a:rPr lang="de-DE" sz="2000" dirty="0">
                <a:ea typeface="Calibri"/>
                <a:cs typeface="Calibri"/>
              </a:rPr>
              <a:t> e </a:t>
            </a:r>
            <a:r>
              <a:rPr lang="de-DE" sz="2000" dirty="0" err="1">
                <a:ea typeface="Calibri"/>
                <a:cs typeface="Calibri"/>
              </a:rPr>
              <a:t>utente</a:t>
            </a:r>
            <a:r>
              <a:rPr lang="de-DE" sz="2000" dirty="0">
                <a:ea typeface="Calibri"/>
                <a:cs typeface="Calibri"/>
              </a:rPr>
              <a:t>, e la </a:t>
            </a:r>
            <a:r>
              <a:rPr lang="de-DE" sz="2000" dirty="0" err="1">
                <a:ea typeface="Calibri"/>
                <a:cs typeface="Calibri"/>
              </a:rPr>
              <a:t>memorizazione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dei</a:t>
            </a:r>
            <a:r>
              <a:rPr lang="de-DE" sz="2000" dirty="0">
                <a:ea typeface="Calibri"/>
                <a:cs typeface="Calibri"/>
              </a:rPr>
              <a:t> </a:t>
            </a:r>
            <a:r>
              <a:rPr lang="de-DE" sz="2000" dirty="0" err="1">
                <a:ea typeface="Calibri"/>
                <a:cs typeface="Calibri"/>
              </a:rPr>
              <a:t>dati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tramite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il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file</a:t>
            </a:r>
            <a:r>
              <a:rPr lang="de-DE" sz="2000" dirty="0">
                <a:ea typeface="Calibri"/>
                <a:cs typeface="Calibri"/>
              </a:rPr>
              <a:t> </a:t>
            </a:r>
            <a:r>
              <a:rPr lang="de-DE" sz="2000" dirty="0" err="1">
                <a:ea typeface="Calibri"/>
                <a:cs typeface="Calibri"/>
              </a:rPr>
              <a:t>sistem</a:t>
            </a:r>
            <a:endParaRPr lang="de-DE" sz="2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de-DE" sz="2000"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2000"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2000">
              <a:ea typeface="Calibri"/>
              <a:cs typeface="Calibri"/>
            </a:endParaRPr>
          </a:p>
        </p:txBody>
      </p:sp>
      <p:grpSp>
        <p:nvGrpSpPr>
          <p:cNvPr id="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F4DB5-3AA8-5798-8327-4F6B9DFC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cs typeface="Posterama"/>
              </a:rPr>
              <a:t>Differenze tra i vari 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C5B20-F845-A834-C7C1-2817D220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836831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2400" dirty="0"/>
              <a:t>Possiamo dividere i sistemi operativi in 4 grandi famiglie </a:t>
            </a:r>
            <a:endParaRPr lang="it-IT" sz="20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it-IT" sz="2000" b="1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it-IT" sz="2000" b="1" dirty="0">
                <a:ea typeface="+mn-lt"/>
                <a:cs typeface="+mn-lt"/>
              </a:rPr>
              <a:t>1.Sistemi Operativi Desktop o Client:</a:t>
            </a:r>
            <a:r>
              <a:rPr lang="it-IT" sz="2000" b="1" dirty="0">
                <a:solidFill>
                  <a:srgbClr val="201449"/>
                </a:solidFill>
                <a:ea typeface="+mn-lt"/>
                <a:cs typeface="+mn-lt"/>
              </a:rPr>
              <a:t> </a:t>
            </a:r>
            <a:endParaRPr lang="it-IT" sz="2000">
              <a:solidFill>
                <a:srgbClr val="20144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374151"/>
                </a:solidFill>
                <a:ea typeface="+mn-lt"/>
                <a:cs typeface="+mn-lt"/>
              </a:rPr>
              <a:t>Questi sistemi operativi sono progettati per l'uso su computer personali o desktop sono destinati a utenti individuali o utenti domestici e forniscono un'interfaccia utente </a:t>
            </a:r>
            <a:endParaRPr lang="it-IT" sz="2000" dirty="0">
              <a:solidFill>
                <a:srgbClr val="20144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374151"/>
                </a:solidFill>
                <a:ea typeface="+mn-lt"/>
                <a:cs typeface="+mn-lt"/>
              </a:rPr>
              <a:t>2. Sistemi Operativi Server:</a:t>
            </a:r>
            <a:endParaRPr lang="it-IT" sz="2000" dirty="0">
              <a:solidFill>
                <a:srgbClr val="20144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374151"/>
                </a:solidFill>
                <a:ea typeface="+mn-lt"/>
                <a:cs typeface="+mn-lt"/>
              </a:rPr>
              <a:t>I sistemi operativi server sono progettati per essere eseguiti su server, che sono computer o macchine dedicate al servizio di altre macchine o utenti sulla rete. </a:t>
            </a:r>
            <a:endParaRPr lang="it-IT" sz="2000" dirty="0"/>
          </a:p>
          <a:p>
            <a:pPr marL="0" indent="0">
              <a:buNone/>
            </a:pPr>
            <a:r>
              <a:rPr lang="it-IT" sz="2000" b="1" dirty="0">
                <a:solidFill>
                  <a:srgbClr val="374151"/>
                </a:solidFill>
              </a:rPr>
              <a:t>3.Open source : </a:t>
            </a:r>
            <a:r>
              <a:rPr lang="it-IT" sz="2000" dirty="0">
                <a:solidFill>
                  <a:srgbClr val="374151"/>
                </a:solidFill>
              </a:rPr>
              <a:t>si definiscono cosi </a:t>
            </a:r>
            <a:r>
              <a:rPr lang="it-IT" sz="2000" dirty="0" err="1">
                <a:solidFill>
                  <a:srgbClr val="374151"/>
                </a:solidFill>
              </a:rPr>
              <a:t>perchè</a:t>
            </a:r>
            <a:r>
              <a:rPr lang="it-IT" sz="2000" dirty="0">
                <a:solidFill>
                  <a:srgbClr val="374151"/>
                </a:solidFill>
              </a:rPr>
              <a:t> "aperti" </a:t>
            </a:r>
            <a:r>
              <a:rPr lang="it-IT" sz="2000" dirty="0" err="1">
                <a:solidFill>
                  <a:srgbClr val="374151"/>
                </a:solidFill>
              </a:rPr>
              <a:t>perchè</a:t>
            </a:r>
            <a:r>
              <a:rPr lang="it-IT" sz="2000" dirty="0">
                <a:solidFill>
                  <a:srgbClr val="374151"/>
                </a:solidFill>
              </a:rPr>
              <a:t> il codice sergente è disponibile per tutti e modificabile (</a:t>
            </a:r>
            <a:r>
              <a:rPr lang="it-IT" sz="2000" dirty="0" err="1">
                <a:solidFill>
                  <a:srgbClr val="374151"/>
                </a:solidFill>
              </a:rPr>
              <a:t>linux</a:t>
            </a:r>
            <a:r>
              <a:rPr lang="it-IT" sz="2000" dirty="0">
                <a:solidFill>
                  <a:srgbClr val="374151"/>
                </a:solidFill>
              </a:rPr>
              <a:t>)</a:t>
            </a:r>
          </a:p>
          <a:p>
            <a:pPr marL="0" indent="0">
              <a:buNone/>
            </a:pPr>
            <a:r>
              <a:rPr lang="it-IT" sz="2000" b="1" dirty="0">
                <a:solidFill>
                  <a:srgbClr val="374151"/>
                </a:solidFill>
              </a:rPr>
              <a:t>4 Sistema operativo </a:t>
            </a:r>
            <a:r>
              <a:rPr lang="it-IT" sz="2000" b="1" dirty="0" err="1">
                <a:solidFill>
                  <a:srgbClr val="374151"/>
                </a:solidFill>
              </a:rPr>
              <a:t>propietario</a:t>
            </a:r>
            <a:r>
              <a:rPr lang="it-IT" sz="2000" b="1" dirty="0">
                <a:solidFill>
                  <a:srgbClr val="374151"/>
                </a:solidFill>
              </a:rPr>
              <a:t>: </a:t>
            </a:r>
            <a:r>
              <a:rPr lang="it-IT" sz="2000" dirty="0">
                <a:solidFill>
                  <a:srgbClr val="374151"/>
                </a:solidFill>
              </a:rPr>
              <a:t>sistemi in cui il codice sorgente non è pubblico e può essere modificato solo da chi ne </a:t>
            </a:r>
            <a:r>
              <a:rPr lang="it-IT" sz="2000" dirty="0" err="1">
                <a:solidFill>
                  <a:srgbClr val="374151"/>
                </a:solidFill>
              </a:rPr>
              <a:t>detetiene</a:t>
            </a:r>
            <a:r>
              <a:rPr lang="it-IT" sz="2000" dirty="0">
                <a:solidFill>
                  <a:srgbClr val="374151"/>
                </a:solidFill>
              </a:rPr>
              <a:t> licenze e permessi (windows).</a:t>
            </a:r>
          </a:p>
          <a:p>
            <a:pPr marL="457200" indent="-457200">
              <a:buAutoNum type="arabicPeriod"/>
            </a:pPr>
            <a:endParaRPr lang="it-IT" sz="2000" dirty="0">
              <a:solidFill>
                <a:srgbClr val="374151"/>
              </a:solidFill>
            </a:endParaRPr>
          </a:p>
          <a:p>
            <a:pPr marL="457200" indent="-457200">
              <a:buAutoNum type="arabicPeriod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2316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1B275-E8D9-CF29-D842-88E96FFF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cs typeface="Posterama"/>
              </a:rPr>
              <a:t>Kali </a:t>
            </a:r>
            <a:r>
              <a:rPr lang="it-IT" dirty="0" err="1">
                <a:cs typeface="Posterama"/>
              </a:rPr>
              <a:t>linux</a:t>
            </a:r>
            <a:r>
              <a:rPr lang="it-IT" dirty="0">
                <a:cs typeface="Posterama"/>
              </a:rPr>
              <a:t> : introduzione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D04F93-7C47-5F7D-D9E0-56F51581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/>
              <a:t>Nell  esercizio</a:t>
            </a:r>
            <a:r>
              <a:rPr lang="it-IT" dirty="0"/>
              <a:t> di oggi andiamo ad analizzare i principali comandi di </a:t>
            </a:r>
            <a:r>
              <a:rPr lang="it-IT" err="1"/>
              <a:t>kali</a:t>
            </a:r>
            <a:r>
              <a:rPr lang="it-IT" dirty="0"/>
              <a:t> un sistema </a:t>
            </a:r>
            <a:r>
              <a:rPr lang="it-IT" err="1"/>
              <a:t>operatavio</a:t>
            </a:r>
            <a:r>
              <a:rPr lang="it-IT" dirty="0"/>
              <a:t> utilizzato per l </a:t>
            </a:r>
            <a:r>
              <a:rPr lang="it-IT" err="1"/>
              <a:t>ethical</a:t>
            </a:r>
            <a:r>
              <a:rPr lang="it-IT" dirty="0"/>
              <a:t> </a:t>
            </a:r>
            <a:r>
              <a:rPr lang="it-IT"/>
              <a:t>hacking. 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C2EA6CF4-CA87-C7D2-50AA-367FAAC0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6" y="3548295"/>
            <a:ext cx="6096000" cy="3100762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94EC4DB-31B1-2B6A-847D-849F049B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924" y="3549744"/>
            <a:ext cx="4876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6D0F4-59CC-7BC0-895D-FF2114F1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C690E76-A4A6-C97C-BC38-212DAEAA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32" y="162159"/>
            <a:ext cx="3341594" cy="4114800"/>
          </a:xfr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B93BAD5-CA69-AEA7-938F-73BAC773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25" y="1419225"/>
            <a:ext cx="3790950" cy="4019550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0086CD0-C6C6-309C-E8E6-A0C9C20A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48" y="5019955"/>
            <a:ext cx="52101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3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C956A-9D9E-09C8-A860-3C35237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2C1B2EE-39F4-0B43-4D7A-C5345F16B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3376283"/>
            <a:ext cx="6096000" cy="1250022"/>
          </a:xfr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26538C9-6448-E44A-973D-A6ED03F1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6" y="1482865"/>
            <a:ext cx="6096000" cy="1662299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4A75749-3DC8-7EAF-078E-48118D4A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71" y="4859387"/>
            <a:ext cx="6096000" cy="17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90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ExploreVTI</vt:lpstr>
      <vt:lpstr>Cos è un  sisitema opertivo</vt:lpstr>
      <vt:lpstr>Differenze tra i vari sistemi operativi</vt:lpstr>
      <vt:lpstr>Kali linux : introduzione 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241</cp:revision>
  <dcterms:created xsi:type="dcterms:W3CDTF">2023-10-13T14:13:20Z</dcterms:created>
  <dcterms:modified xsi:type="dcterms:W3CDTF">2023-10-13T15:11:01Z</dcterms:modified>
</cp:coreProperties>
</file>