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8a10d1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8a10d1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200" y="373075"/>
            <a:ext cx="7138801" cy="435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