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874-CE23-481B-A07D-5B7962F0D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Forecasting daily Opening Prices of Equity symbols using ANNs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79972-F42E-4F90-ACE9-30F278C66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Alexandros Antoniou</a:t>
            </a:r>
          </a:p>
        </p:txBody>
      </p:sp>
    </p:spTree>
    <p:extLst>
      <p:ext uri="{BB962C8B-B14F-4D97-AF65-F5344CB8AC3E}">
        <p14:creationId xmlns:p14="http://schemas.microsoft.com/office/powerpoint/2010/main" val="381475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37D-7A46-4B62-AEB0-6BD30E7F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924A-AFA4-44C3-9BFA-EBE28776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Why is forecasting important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What research already exists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Why this project is important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How the project works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How we collect and evaluate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1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9239-B730-439D-BAEC-C2826169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forecasting is important in the finance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4DA-D98D-4949-96F9-37E5A792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0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124AC-95A0-4E65-9FA6-4610B34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already been done to tackle this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8FB7C-51E8-4984-B623-0D5536CC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C5D8-60F7-4D37-B001-75EF9045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what we’re doing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3D79-9DFB-4A9B-B5E5-2326B426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1128-A29D-4A12-BD0B-951A20CE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what and how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AAA9-6429-49D0-8716-1A16E6B4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1F6-AFEB-4E8E-A8DB-F91CC6D6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data was collected, curated and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7601-B69A-4F90-B737-29568570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2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164-C467-40FF-AA0C-B621646D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r>
              <a:rPr lang="en-GB" sz="2800" dirty="0"/>
              <a:t>Acknowledgements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3C94-F9CA-47E0-B89F-17BC18F9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107-4897-417F-976E-4E225B20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73353"/>
            <a:ext cx="7315200" cy="2510081"/>
          </a:xfrm>
        </p:spPr>
        <p:txBody>
          <a:bodyPr>
            <a:noAutofit/>
          </a:bodyPr>
          <a:lstStyle/>
          <a:p>
            <a:r>
              <a:rPr lang="en-GB" sz="6600" dirty="0"/>
              <a:t>A few minutes for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2BB2-F869-4430-B1EB-6B2FB7A16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21322344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260</TotalTime>
  <Words>88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Forecasting daily Opening Prices of Equity symbols using ANNs</vt:lpstr>
      <vt:lpstr>Presentation Outline</vt:lpstr>
      <vt:lpstr>Why forecasting is important in the finance sector</vt:lpstr>
      <vt:lpstr>What has already been done to tackle this problem</vt:lpstr>
      <vt:lpstr>Why what we’re doing is important</vt:lpstr>
      <vt:lpstr>The what and how of the project</vt:lpstr>
      <vt:lpstr>How the data was collected, curated and evaluated</vt:lpstr>
      <vt:lpstr>Acknowledgements</vt:lpstr>
      <vt:lpstr>A few minutes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Antoniou</dc:creator>
  <cp:lastModifiedBy>Alexandros Antoniou</cp:lastModifiedBy>
  <cp:revision>22</cp:revision>
  <dcterms:created xsi:type="dcterms:W3CDTF">2020-06-29T14:34:35Z</dcterms:created>
  <dcterms:modified xsi:type="dcterms:W3CDTF">2020-06-29T18:54:59Z</dcterms:modified>
</cp:coreProperties>
</file>