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60" r:id="rId2"/>
    <p:sldId id="256" r:id="rId3"/>
    <p:sldId id="267" r:id="rId4"/>
    <p:sldId id="268" r:id="rId5"/>
    <p:sldId id="265" r:id="rId6"/>
    <p:sldId id="269" r:id="rId7"/>
    <p:sldId id="270" r:id="rId8"/>
    <p:sldId id="272" r:id="rId9"/>
    <p:sldId id="266" r:id="rId10"/>
    <p:sldId id="271" r:id="rId11"/>
    <p:sldId id="25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58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E6649E-9A8E-422B-B24E-DB4BFF164051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354F47-3900-4976-B53F-F2BF9D99D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9137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1C1E3-2F12-4E05-89EA-9647CDFF9B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E50277-39AC-4F57-92F3-B17DD34364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E30BA6-1CDE-4524-B6D6-18DC1D570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7D1DB-75BF-4160-8443-3D68D9EE6D63}" type="datetime1">
              <a:rPr lang="en-US" smtClean="0"/>
              <a:t>7/29/2025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132DBE-ED9B-4394-9333-2FAFE368F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E3B96C-43BD-4FF3-8F4A-E5B06B80E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388CE-8408-4C4D-B35A-15C296EFD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93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3C6C-A496-4F3C-8090-20A75B564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04F277-DBEF-4BA2-9B97-B336D716A9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AF2104-D5C5-442D-AE97-E5A612966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1F3DB-A418-4B11-A5C9-DDE3A90E6B79}" type="datetime1">
              <a:rPr lang="en-US" smtClean="0"/>
              <a:t>7/29/2025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19D47-552E-4C13-BA59-319175C62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9ED3B2-D92E-4995-B73E-BF2B8819C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388CE-8408-4C4D-B35A-15C296EFD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438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0F4780-5776-4E33-9CCF-50A67DAB5E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A28169-FC00-44EC-A98E-C7BACDBB8C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8A9BCC-E6A8-45CE-AC47-0D11DFA3D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2BFCA-0293-496E-B74F-46BB799AF43C}" type="datetime1">
              <a:rPr lang="en-US" smtClean="0"/>
              <a:t>7/29/2025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59C287-BDD1-4E19-B31A-B2326408B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46F85A-2AC7-42C9-8021-7FCE82A43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388CE-8408-4C4D-B35A-15C296EFD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789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20904-F706-48C3-9D97-1E68CE765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716FB8-C505-49D4-B65E-A00A4ACF59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D83A8A-8EBB-46C5-9BB8-1FCEF89E8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AE16B-A67F-45EB-A1E1-5D2E472CD9B9}" type="datetime1">
              <a:rPr lang="en-US" smtClean="0"/>
              <a:t>7/29/2025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2AB99F-0BE5-4BF3-A025-9C00B6B03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B15449-4397-4F5F-BEAE-C157ABA80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388CE-8408-4C4D-B35A-15C296EFD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027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AF4BA-0E5B-4573-AE03-65BD95FB7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11C7F1-F8A4-417B-97FD-7B25BD639B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E9B81C-72E6-41CE-9EBF-4545C0C71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321D0-1716-4344-9325-DF672DFAF1F3}" type="datetime1">
              <a:rPr lang="en-US" smtClean="0"/>
              <a:t>7/29/2025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F70AB0-22B7-46E2-82BA-00862E227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5B51DF-65EC-4BB2-AF38-D0962EF3A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388CE-8408-4C4D-B35A-15C296EFD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305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3F8E3-93E0-4B95-8822-0595722AF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7682C0-D552-411C-BB3A-CC7F3F6EAD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09C6C5-CB77-4005-8BD5-7A8CE7094C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D9E53D-E04D-4098-9531-E6334DC09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46B06-0C75-4C62-AF6B-10BED3EBE226}" type="datetime1">
              <a:rPr lang="en-US" smtClean="0"/>
              <a:t>7/29/2025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967C5C-FED0-4F93-981B-FF3A739D4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C0BB0B-D576-46E6-9DB0-62ED99064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388CE-8408-4C4D-B35A-15C296EFD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282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7B56E-368E-41FE-991A-486E98F41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7AFD2A-DCC8-43D5-8912-DCA1B3D684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30B422-2F14-46BD-AFA0-A12BC5BD71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B85EE7-FD38-4423-98BE-B83440D161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4C3C0C-215F-49A9-9E8C-3E26BBF6F4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BFE123-23A7-4935-BC1D-22F064DF5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259A9-176F-4BD0-B4AC-A377C89EBE2A}" type="datetime1">
              <a:rPr lang="en-US" smtClean="0"/>
              <a:t>7/29/2025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2D2DC5-C46F-4FF4-A5ED-B5B2C0511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99610D-AF6E-4EF1-AFB8-9A55C5824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388CE-8408-4C4D-B35A-15C296EFD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186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1DF78-4BED-4EFC-BFE3-1EE8399FF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BAEB79-B81D-4A6D-B52F-531CA6CD1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72311-A2DA-4C37-8940-DBB3AA3B80C6}" type="datetime1">
              <a:rPr lang="en-US" smtClean="0"/>
              <a:t>7/29/2025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EB49D5-C763-4283-B34C-F6DB9931E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399785-3ACB-4081-A5E4-4ED596AE8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388CE-8408-4C4D-B35A-15C296EFD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7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058829-44AE-4A1C-983F-A82110D8D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0C383-2E11-40B7-AA89-98AB224D34CC}" type="datetime1">
              <a:rPr lang="en-US" smtClean="0"/>
              <a:t>7/29/2025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D2EF3A-7D83-48FF-A9A0-0292561D3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9D85C1-B8FE-4434-911F-64018A354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388CE-8408-4C4D-B35A-15C296EFD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226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EB236-51A8-455C-B163-E8A6EF62F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C07780-6FD3-4B77-B48E-A2CD03D4C9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37F293-A6D3-4EA2-B06B-BC1C1058AC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EE413D-699F-4996-A022-7AEF0234E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E9B79-8A1E-4881-9DCD-8B9CB59E2A4F}" type="datetime1">
              <a:rPr lang="en-US" smtClean="0"/>
              <a:t>7/29/2025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3419E0-CAB5-4B97-9B28-ACBB42A1D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53FC00-C5EC-485C-AA6C-2CEB1857F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388CE-8408-4C4D-B35A-15C296EFD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275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7A8C4-1570-4180-A36E-826DF3A04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18165F-F8FE-4397-8E4C-A272C4C4A0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9CDB92-D1D9-464E-A2C3-E42E1C217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A76D59-E30E-469D-BB3A-CCEBB7803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6B0B8-2F97-4340-AFDE-113547E522B3}" type="datetime1">
              <a:rPr lang="en-US" smtClean="0"/>
              <a:t>7/29/2025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DCC2D2-1E77-4543-8468-1FF103395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D6F5ED-700D-4194-B34A-0E08AA1C2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388CE-8408-4C4D-B35A-15C296EFD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986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66B7EF-AE7B-4735-9D4F-9AE17B212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63AF44-691F-46A0-8A0E-DCE527EEBA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7B7516-3BC8-4C9A-9FF2-7154095FD2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FEB2F6-0EEB-4518-A185-6035627DD751}" type="datetime1">
              <a:rPr lang="en-US" smtClean="0"/>
              <a:t>7/29/2025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8ED8AC-A6C1-4A5D-8FD6-144503D049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5A018F-D7F0-4829-B249-397FBACD53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4388CE-8408-4C4D-B35A-15C296EFD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480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D846386-E384-4475-837E-0CEE3E9D7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Toy Data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4BC32C-813B-4D05-8B94-B151BDE6AA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10A4DB7-28C7-459D-A56D-31913D656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388CE-8408-4C4D-B35A-15C296EFDD4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8319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52A4C88-53CA-4F11-8307-A7FFAA61B4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80727" y="1169958"/>
            <a:ext cx="9052578" cy="537973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B317ED1-98FF-4CEC-875C-811749FDBE2E}"/>
              </a:ext>
            </a:extLst>
          </p:cNvPr>
          <p:cNvSpPr txBox="1"/>
          <p:nvPr/>
        </p:nvSpPr>
        <p:spPr>
          <a:xfrm>
            <a:off x="316523" y="362930"/>
            <a:ext cx="106914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Gross Losses and Gross Gains graphics using Savanna class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58E193-3EFA-4C21-AE87-0AD31F80A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388CE-8408-4C4D-B35A-15C296EFDD48}" type="slidenum">
              <a:rPr lang="en-US" smtClean="0"/>
              <a:t>10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BEDC8AB-711D-4421-A0DC-A65FEAA73296}"/>
              </a:ext>
            </a:extLst>
          </p:cNvPr>
          <p:cNvSpPr txBox="1"/>
          <p:nvPr/>
        </p:nvSpPr>
        <p:spPr>
          <a:xfrm>
            <a:off x="167478" y="957078"/>
            <a:ext cx="23824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graphic needs to be reviewed</a:t>
            </a:r>
          </a:p>
        </p:txBody>
      </p:sp>
    </p:spTree>
    <p:extLst>
      <p:ext uri="{BB962C8B-B14F-4D97-AF65-F5344CB8AC3E}">
        <p14:creationId xmlns:p14="http://schemas.microsoft.com/office/powerpoint/2010/main" val="13019880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52A4C88-53CA-4F11-8307-A7FFAA61B4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80727" y="1169958"/>
            <a:ext cx="9052578" cy="537973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B317ED1-98FF-4CEC-875C-811749FDBE2E}"/>
              </a:ext>
            </a:extLst>
          </p:cNvPr>
          <p:cNvSpPr txBox="1"/>
          <p:nvPr/>
        </p:nvSpPr>
        <p:spPr>
          <a:xfrm>
            <a:off x="316523" y="362930"/>
            <a:ext cx="106914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 change graphic using Savanna class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58E193-3EFA-4C21-AE87-0AD31F80A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388CE-8408-4C4D-B35A-15C296EFDD48}" type="slidenum">
              <a:rPr lang="en-US" smtClean="0"/>
              <a:t>11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55A13C-E7A5-407B-A403-EF55E9FBEFB6}"/>
              </a:ext>
            </a:extLst>
          </p:cNvPr>
          <p:cNvSpPr txBox="1"/>
          <p:nvPr/>
        </p:nvSpPr>
        <p:spPr>
          <a:xfrm>
            <a:off x="167478" y="957078"/>
            <a:ext cx="23824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graphic needs to be reviewed</a:t>
            </a:r>
          </a:p>
        </p:txBody>
      </p:sp>
    </p:spTree>
    <p:extLst>
      <p:ext uri="{BB962C8B-B14F-4D97-AF65-F5344CB8AC3E}">
        <p14:creationId xmlns:p14="http://schemas.microsoft.com/office/powerpoint/2010/main" val="1430555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C7CD77C-506E-49D7-A5B1-4531E3E9A8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125" y="947705"/>
            <a:ext cx="9429750" cy="56197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B317ED1-98FF-4CEC-875C-811749FDBE2E}"/>
              </a:ext>
            </a:extLst>
          </p:cNvPr>
          <p:cNvSpPr txBox="1"/>
          <p:nvPr/>
        </p:nvSpPr>
        <p:spPr>
          <a:xfrm>
            <a:off x="316523" y="362930"/>
            <a:ext cx="111926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Presence Agreement graphic using Toy data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58E193-3EFA-4C21-AE87-0AD31F80A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388CE-8408-4C4D-B35A-15C296EFDD4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232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52A4C88-53CA-4F11-8307-A7FFAA61B4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82835" y="1229753"/>
            <a:ext cx="8848362" cy="526014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B317ED1-98FF-4CEC-875C-811749FDBE2E}"/>
              </a:ext>
            </a:extLst>
          </p:cNvPr>
          <p:cNvSpPr txBox="1"/>
          <p:nvPr/>
        </p:nvSpPr>
        <p:spPr>
          <a:xfrm>
            <a:off x="316523" y="362930"/>
            <a:ext cx="111926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Gross Losses and Gross Gains graphic using Toy data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58E193-3EFA-4C21-AE87-0AD31F80A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388CE-8408-4C4D-B35A-15C296EFDD4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320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52A4C88-53CA-4F11-8307-A7FFAA61B4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82835" y="1229753"/>
            <a:ext cx="8848361" cy="526014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B317ED1-98FF-4CEC-875C-811749FDBE2E}"/>
              </a:ext>
            </a:extLst>
          </p:cNvPr>
          <p:cNvSpPr txBox="1"/>
          <p:nvPr/>
        </p:nvSpPr>
        <p:spPr>
          <a:xfrm>
            <a:off x="316523" y="362930"/>
            <a:ext cx="111926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 change graphic using Toy data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58E193-3EFA-4C21-AE87-0AD31F80A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388CE-8408-4C4D-B35A-15C296EFDD4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176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D846386-E384-4475-837E-0CEE3E9D7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Savanna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4BC32C-813B-4D05-8B94-B151BDE6AA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MapBiomas Collection 6 and Collection 8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10A4DB7-28C7-459D-A56D-31913D656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388CE-8408-4C4D-B35A-15C296EFDD4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126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263802-CA16-42DE-B347-CE6851A0C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388CE-8408-4C4D-B35A-15C296EFDD48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A2C1AF0-2906-4620-A39E-C2EBEBACE3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3625" y="1095375"/>
            <a:ext cx="7524750" cy="466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9271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50F4686-DC58-4A84-B13D-92CCF6CAF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388CE-8408-4C4D-B35A-15C296EFDD48}" type="slidenum">
              <a:rPr lang="en-US" smtClean="0"/>
              <a:t>7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EAC4FFF-A248-4F15-B53E-D87DEE7581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387" y="1095375"/>
            <a:ext cx="11325225" cy="466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4691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178B62B-1B59-44A2-AE91-8FBC9B87D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388CE-8408-4C4D-B35A-15C296EFDD48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1023D20-4ACA-453F-BEDC-9E7385AC88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572" y="1095375"/>
            <a:ext cx="11325225" cy="466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2298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52A4C88-53CA-4F11-8307-A7FFAA61B4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82251" y="1169958"/>
            <a:ext cx="9049530" cy="537973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B317ED1-98FF-4CEC-875C-811749FDBE2E}"/>
              </a:ext>
            </a:extLst>
          </p:cNvPr>
          <p:cNvSpPr txBox="1"/>
          <p:nvPr/>
        </p:nvSpPr>
        <p:spPr>
          <a:xfrm>
            <a:off x="316523" y="362930"/>
            <a:ext cx="111926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Presence Agreement graphic using Savanna class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58E193-3EFA-4C21-AE87-0AD31F80A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388CE-8408-4C4D-B35A-15C296EFDD4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4512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7101</TotalTime>
  <Words>74</Words>
  <Application>Microsoft Office PowerPoint</Application>
  <PresentationFormat>Widescreen</PresentationFormat>
  <Paragraphs>22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Office Theme</vt:lpstr>
      <vt:lpstr>Toy Data</vt:lpstr>
      <vt:lpstr>PowerPoint Presentation</vt:lpstr>
      <vt:lpstr>PowerPoint Presentation</vt:lpstr>
      <vt:lpstr>PowerPoint Presentation</vt:lpstr>
      <vt:lpstr>Savanna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Galvao da Fonseca, Antonio</dc:creator>
  <cp:lastModifiedBy>Galvao da Fonseca, Antonio</cp:lastModifiedBy>
  <cp:revision>19</cp:revision>
  <dcterms:created xsi:type="dcterms:W3CDTF">2025-07-25T14:31:48Z</dcterms:created>
  <dcterms:modified xsi:type="dcterms:W3CDTF">2025-07-30T13:49:46Z</dcterms:modified>
</cp:coreProperties>
</file>