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0" r:id="rId2"/>
    <p:sldId id="256" r:id="rId3"/>
    <p:sldId id="267" r:id="rId4"/>
    <p:sldId id="268" r:id="rId5"/>
    <p:sldId id="265" r:id="rId6"/>
    <p:sldId id="269" r:id="rId7"/>
    <p:sldId id="270" r:id="rId8"/>
    <p:sldId id="272" r:id="rId9"/>
    <p:sldId id="266" r:id="rId10"/>
    <p:sldId id="271" r:id="rId11"/>
    <p:sldId id="259" r:id="rId12"/>
    <p:sldId id="274" r:id="rId13"/>
    <p:sldId id="275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6649E-9A8E-422B-B24E-DB4BFF164051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54F47-3900-4976-B53F-F2BF9D99D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13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1C1E3-2F12-4E05-89EA-9647CDFF9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50277-39AC-4F57-92F3-B17DD3436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30BA6-1CDE-4524-B6D6-18DC1D57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D1DB-75BF-4160-8443-3D68D9EE6D63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32DBE-ED9B-4394-9333-2FAFE368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3B96C-43BD-4FF3-8F4A-E5B06B80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3C6C-A496-4F3C-8090-20A75B56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4F277-DBEF-4BA2-9B97-B336D716A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F2104-D5C5-442D-AE97-E5A61296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F3DB-A418-4B11-A5C9-DDE3A90E6B79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19D47-552E-4C13-BA59-319175C6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ED3B2-D92E-4995-B73E-BF2B8819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3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0F4780-5776-4E33-9CCF-50A67DAB5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28169-FC00-44EC-A98E-C7BACDBB8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A9BCC-E6A8-45CE-AC47-0D11DFA3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BFCA-0293-496E-B74F-46BB799AF43C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9C287-BDD1-4E19-B31A-B2326408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6F85A-2AC7-42C9-8021-7FCE82A4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89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0904-F706-48C3-9D97-1E68CE76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16FB8-C505-49D4-B65E-A00A4ACF5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83A8A-8EBB-46C5-9BB8-1FCEF89E8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E16B-A67F-45EB-A1E1-5D2E472CD9B9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B99F-0BE5-4BF3-A025-9C00B6B0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15449-4397-4F5F-BEAE-C157ABA8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2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AF4BA-0E5B-4573-AE03-65BD95FB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1C7F1-F8A4-417B-97FD-7B25BD639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9B81C-72E6-41CE-9EBF-4545C0C7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21D0-1716-4344-9325-DF672DFAF1F3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70AB0-22B7-46E2-82BA-00862E227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B51DF-65EC-4BB2-AF38-D0962EF3A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0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3F8E3-93E0-4B95-8822-0595722A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682C0-D552-411C-BB3A-CC7F3F6EA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C6C5-CB77-4005-8BD5-7A8CE7094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9E53D-E04D-4098-9531-E6334DC09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46B06-0C75-4C62-AF6B-10BED3EBE226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67C5C-FED0-4F93-981B-FF3A739D4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0BB0B-D576-46E6-9DB0-62ED99064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8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7B56E-368E-41FE-991A-486E98F41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AFD2A-DCC8-43D5-8912-DCA1B3D68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0B422-2F14-46BD-AFA0-A12BC5BD7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85EE7-FD38-4423-98BE-B83440D16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C3C0C-215F-49A9-9E8C-3E26BBF6F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BFE123-23A7-4935-BC1D-22F064DF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59A9-176F-4BD0-B4AC-A377C89EBE2A}" type="datetime1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D2DC5-C46F-4FF4-A5ED-B5B2C051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99610D-AF6E-4EF1-AFB8-9A55C582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8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1DF78-4BED-4EFC-BFE3-1EE8399F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AEB79-B81D-4A6D-B52F-531CA6CD1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2311-A2DA-4C37-8940-DBB3AA3B80C6}" type="datetime1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EB49D5-C763-4283-B34C-F6DB9931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99785-3ACB-4081-A5E4-4ED596AE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58829-44AE-4A1C-983F-A82110D8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C383-2E11-40B7-AA89-98AB224D34CC}" type="datetime1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2EF3A-7D83-48FF-A9A0-0292561D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D85C1-B8FE-4434-911F-64018A35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2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B236-51A8-455C-B163-E8A6EF62F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07780-6FD3-4B77-B48E-A2CD03D4C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7F293-A6D3-4EA2-B06B-BC1C1058A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E413D-699F-4996-A022-7AEF0234E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9B79-8A1E-4881-9DCD-8B9CB59E2A4F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419E0-CAB5-4B97-9B28-ACBB42A1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3FC00-C5EC-485C-AA6C-2CEB1857F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7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7A8C4-1570-4180-A36E-826DF3A04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8165F-F8FE-4397-8E4C-A272C4C4A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CDB92-D1D9-464E-A2C3-E42E1C217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6D59-E30E-469D-BB3A-CCEBB7803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B0B8-2F97-4340-AFDE-113547E522B3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CC2D2-1E77-4543-8468-1FF10339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6F5ED-700D-4194-B34A-0E08AA1C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8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66B7EF-AE7B-4735-9D4F-9AE17B21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3AF44-691F-46A0-8A0E-DCE527EEB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B7516-3BC8-4C9A-9FF2-7154095FD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EB2F6-0EEB-4518-A185-6035627DD751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ED8AC-A6C1-4A5D-8FD6-144503D04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A018F-D7F0-4829-B249-397FBACD5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8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846386-E384-4475-837E-0CEE3E9D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Toy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BC32C-813B-4D05-8B94-B151BDE6A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0A4DB7-28C7-459D-A56D-31913D65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31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2A4C88-53CA-4F11-8307-A7FFAA61B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0727" y="1169958"/>
            <a:ext cx="9052578" cy="53797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317ED1-98FF-4CEC-875C-811749FDBE2E}"/>
              </a:ext>
            </a:extLst>
          </p:cNvPr>
          <p:cNvSpPr txBox="1"/>
          <p:nvPr/>
        </p:nvSpPr>
        <p:spPr>
          <a:xfrm>
            <a:off x="316523" y="362930"/>
            <a:ext cx="10691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 Losses and Gross Gains graphics using Savanna class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E193-3EFA-4C21-AE87-0AD31F8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10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EDC8AB-711D-4421-A0DC-A65FEAA73296}"/>
              </a:ext>
            </a:extLst>
          </p:cNvPr>
          <p:cNvSpPr txBox="1"/>
          <p:nvPr/>
        </p:nvSpPr>
        <p:spPr>
          <a:xfrm>
            <a:off x="167478" y="957078"/>
            <a:ext cx="2382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graphic needs to be reviewed</a:t>
            </a:r>
          </a:p>
        </p:txBody>
      </p:sp>
    </p:spTree>
    <p:extLst>
      <p:ext uri="{BB962C8B-B14F-4D97-AF65-F5344CB8AC3E}">
        <p14:creationId xmlns:p14="http://schemas.microsoft.com/office/powerpoint/2010/main" val="1301988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2A4C88-53CA-4F11-8307-A7FFAA61B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0727" y="1169958"/>
            <a:ext cx="9052578" cy="53797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317ED1-98FF-4CEC-875C-811749FDBE2E}"/>
              </a:ext>
            </a:extLst>
          </p:cNvPr>
          <p:cNvSpPr txBox="1"/>
          <p:nvPr/>
        </p:nvSpPr>
        <p:spPr>
          <a:xfrm>
            <a:off x="316523" y="362930"/>
            <a:ext cx="10691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change graphic using Savanna class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E193-3EFA-4C21-AE87-0AD31F8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5A13C-E7A5-407B-A403-EF55E9FBEFB6}"/>
              </a:ext>
            </a:extLst>
          </p:cNvPr>
          <p:cNvSpPr txBox="1"/>
          <p:nvPr/>
        </p:nvSpPr>
        <p:spPr>
          <a:xfrm>
            <a:off x="167478" y="957078"/>
            <a:ext cx="2382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graphic needs to be reviewed</a:t>
            </a:r>
          </a:p>
        </p:txBody>
      </p:sp>
    </p:spTree>
    <p:extLst>
      <p:ext uri="{BB962C8B-B14F-4D97-AF65-F5344CB8AC3E}">
        <p14:creationId xmlns:p14="http://schemas.microsoft.com/office/powerpoint/2010/main" val="1430555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F1E131-719E-40F7-ACFA-41F54552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5327FD-694A-4382-9783-38CF6177A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619"/>
            <a:ext cx="12192000" cy="619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11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BD0883-2D61-4002-9ED1-57BE38274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BCA8F-9EF3-42D8-AB30-FE59F5A2E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643"/>
            <a:ext cx="12192000" cy="622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86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B79D86-291E-4FD1-99CD-0CE6AEF1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086999-8C16-4B03-8B9D-679C036C1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9" y="0"/>
            <a:ext cx="638890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0193F7-A299-4AC5-8BE9-868C8ABCF5F6}"/>
              </a:ext>
            </a:extLst>
          </p:cNvPr>
          <p:cNvSpPr txBox="1"/>
          <p:nvPr/>
        </p:nvSpPr>
        <p:spPr>
          <a:xfrm>
            <a:off x="7200899" y="1441938"/>
            <a:ext cx="432581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Sem Concordância de Mudança (Cinza): Esta é a categoria de base. Um pixel é cinza se, ao longo de toda a série temporal, nunca houve um momento em que as duas coleções concordassem sobre uma mudança (seja ganho ou perda) naquele </a:t>
            </a:r>
            <a:r>
              <a:rPr lang="pt-BR" sz="1000" dirty="0" err="1"/>
              <a:t>local.Ganho</a:t>
            </a:r>
            <a:r>
              <a:rPr lang="pt-BR" sz="1000" dirty="0"/>
              <a:t> Dominante (Azul): Um pixel é azul se a soma total da concordância sobre os ganhos foi maior do que a soma total da concordância sobre as perdas. Isso indica que, embora ambos os tipos de concordância pudessem ter ocorrido, a concordância sobre os ganhos foi a mais forte ou a única a </a:t>
            </a:r>
            <a:r>
              <a:rPr lang="pt-BR" sz="1000" dirty="0" err="1"/>
              <a:t>ocorrer.Perda</a:t>
            </a:r>
            <a:r>
              <a:rPr lang="pt-BR" sz="1000" dirty="0"/>
              <a:t> Dominante (Vermelho): Um pixel é vermelho se a soma total da concordância sobre as perdas foi maior do que a soma total da concordância sobre as ganhos. Isso mostra que a concordância sobre as perdas foi o evento predominante naquele </a:t>
            </a:r>
            <a:r>
              <a:rPr lang="pt-BR" sz="1000" dirty="0" err="1"/>
              <a:t>local.Concordância</a:t>
            </a:r>
            <a:r>
              <a:rPr lang="pt-BR" sz="1000" dirty="0"/>
              <a:t> Mista (Ganho = Perda) (Roxo): Um pixel é roxo se a magnitude da concordância sobre os ganhos foi exatamente igual à magnitude da concordância sobre as perdas (e ambas não são zero). Isso representa um equilíbrio, indicando que o local experimentou concordância sobre "</a:t>
            </a:r>
            <a:r>
              <a:rPr lang="pt-BR" sz="1000" dirty="0" err="1"/>
              <a:t>alternation</a:t>
            </a:r>
            <a:r>
              <a:rPr lang="pt-BR" sz="1000" dirty="0"/>
              <a:t>" (ganhos e perdas) na mesma medida.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7730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7CD77C-506E-49D7-A5B1-4531E3E9A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947705"/>
            <a:ext cx="9429750" cy="5619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317ED1-98FF-4CEC-875C-811749FDBE2E}"/>
              </a:ext>
            </a:extLst>
          </p:cNvPr>
          <p:cNvSpPr txBox="1"/>
          <p:nvPr/>
        </p:nvSpPr>
        <p:spPr>
          <a:xfrm>
            <a:off x="316523" y="362930"/>
            <a:ext cx="1119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Agreement graphic using Toy data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E193-3EFA-4C21-AE87-0AD31F8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2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2A4C88-53CA-4F11-8307-A7FFAA61B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2835" y="1229753"/>
            <a:ext cx="8848362" cy="52601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317ED1-98FF-4CEC-875C-811749FDBE2E}"/>
              </a:ext>
            </a:extLst>
          </p:cNvPr>
          <p:cNvSpPr txBox="1"/>
          <p:nvPr/>
        </p:nvSpPr>
        <p:spPr>
          <a:xfrm>
            <a:off x="316523" y="362930"/>
            <a:ext cx="1119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 Losses and Gross Gains graphic using Toy data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E193-3EFA-4C21-AE87-0AD31F8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2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2A4C88-53CA-4F11-8307-A7FFAA61B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2835" y="1229753"/>
            <a:ext cx="8848361" cy="52601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317ED1-98FF-4CEC-875C-811749FDBE2E}"/>
              </a:ext>
            </a:extLst>
          </p:cNvPr>
          <p:cNvSpPr txBox="1"/>
          <p:nvPr/>
        </p:nvSpPr>
        <p:spPr>
          <a:xfrm>
            <a:off x="316523" y="362930"/>
            <a:ext cx="1119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change graphic using Toy data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E193-3EFA-4C21-AE87-0AD31F8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76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846386-E384-4475-837E-0CEE3E9D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Savanna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BC32C-813B-4D05-8B94-B151BDE6A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MapBiomas Collection 6 and Collection 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0A4DB7-28C7-459D-A56D-31913D65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2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63802-CA16-42DE-B347-CE6851A0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2C1AF0-2906-4620-A39E-C2EBEBACE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1095375"/>
            <a:ext cx="75247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27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0F4686-DC58-4A84-B13D-92CCF6CA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AC4FFF-A248-4F15-B53E-D87DEE758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1095375"/>
            <a:ext cx="113252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69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78B62B-1B59-44A2-AE91-8FBC9B87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23D20-4ACA-453F-BEDC-9E7385AC8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72" y="1095375"/>
            <a:ext cx="113252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29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2A4C88-53CA-4F11-8307-A7FFAA61B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2251" y="1169958"/>
            <a:ext cx="9049530" cy="53797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317ED1-98FF-4CEC-875C-811749FDBE2E}"/>
              </a:ext>
            </a:extLst>
          </p:cNvPr>
          <p:cNvSpPr txBox="1"/>
          <p:nvPr/>
        </p:nvSpPr>
        <p:spPr>
          <a:xfrm>
            <a:off x="316523" y="362930"/>
            <a:ext cx="1119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Agreement graphic using Savanna class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E193-3EFA-4C21-AE87-0AD31F8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51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7103</TotalTime>
  <Words>296</Words>
  <Application>Microsoft Office PowerPoint</Application>
  <PresentationFormat>Widescreen</PresentationFormat>
  <Paragraphs>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Toy Data</vt:lpstr>
      <vt:lpstr>PowerPoint Presentation</vt:lpstr>
      <vt:lpstr>PowerPoint Presentation</vt:lpstr>
      <vt:lpstr>PowerPoint Presentation</vt:lpstr>
      <vt:lpstr>Savanna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Galvao da Fonseca, Antonio</dc:creator>
  <cp:lastModifiedBy>Galvao da Fonseca, Antonio</cp:lastModifiedBy>
  <cp:revision>21</cp:revision>
  <dcterms:created xsi:type="dcterms:W3CDTF">2025-07-25T14:31:48Z</dcterms:created>
  <dcterms:modified xsi:type="dcterms:W3CDTF">2025-07-31T16:37:37Z</dcterms:modified>
</cp:coreProperties>
</file>