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308" r:id="rId3"/>
    <p:sldId id="256" r:id="rId4"/>
    <p:sldId id="267" r:id="rId5"/>
    <p:sldId id="268" r:id="rId6"/>
    <p:sldId id="265" r:id="rId7"/>
    <p:sldId id="297" r:id="rId8"/>
    <p:sldId id="298" r:id="rId9"/>
    <p:sldId id="299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6649E-9A8E-422B-B24E-DB4BFF16405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4F47-3900-4976-B53F-F2BF9D99D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13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C1E3-2F12-4E05-89EA-9647CDFF9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0277-39AC-4F57-92F3-B17DD3436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30BA6-1CDE-4524-B6D6-18DC1D57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D1DB-75BF-4160-8443-3D68D9EE6D6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DBE-ED9B-4394-9333-2FAFE368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3B96C-43BD-4FF3-8F4A-E5B06B80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C6C-A496-4F3C-8090-20A75B56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F277-DBEF-4BA2-9B97-B336D716A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2104-D5C5-442D-AE97-E5A61296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1F3DB-A418-4B11-A5C9-DDE3A90E6B7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9D47-552E-4C13-BA59-319175C6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D3B2-D92E-4995-B73E-BF2B8819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3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4780-5776-4E33-9CCF-50A67DAB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28169-FC00-44EC-A98E-C7BACDBB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9BCC-E6A8-45CE-AC47-0D11DFA3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BFCA-0293-496E-B74F-46BB799AF43C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C287-BDD1-4E19-B31A-B2326408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6F85A-2AC7-42C9-8021-7FCE82A4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0904-F706-48C3-9D97-1E68CE76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FB8-C505-49D4-B65E-A00A4ACF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83A8A-8EBB-46C5-9BB8-1FCEF89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16B-A67F-45EB-A1E1-5D2E472CD9B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B99F-0BE5-4BF3-A025-9C00B6B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5449-4397-4F5F-BEAE-C157ABA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F4BA-0E5B-4573-AE03-65BD95FB7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C7F1-F8A4-417B-97FD-7B25BD639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9B81C-72E6-41CE-9EBF-4545C0C7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1D0-1716-4344-9325-DF672DFAF1F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0AB0-22B7-46E2-82BA-00862E2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B51DF-65EC-4BB2-AF38-D0962EF3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3F8E3-93E0-4B95-8822-0595722A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82C0-D552-411C-BB3A-CC7F3F6EA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C6C5-CB77-4005-8BD5-7A8CE7094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E53D-E04D-4098-9531-E6334DC0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46B06-0C75-4C62-AF6B-10BED3EBE226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67C5C-FED0-4F93-981B-FF3A739D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0BB0B-D576-46E6-9DB0-62ED990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B56E-368E-41FE-991A-486E98F4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AFD2A-DCC8-43D5-8912-DCA1B3D68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0B422-2F14-46BD-AFA0-A12BC5BD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85EE7-FD38-4423-98BE-B83440D16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C0C-215F-49A9-9E8C-3E26BBF6F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FE123-23A7-4935-BC1D-22F064DF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59A9-176F-4BD0-B4AC-A377C89EBE2A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2DC5-C46F-4FF4-A5ED-B5B2C051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9610D-AF6E-4EF1-AFB8-9A55C582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DF78-4BED-4EFC-BFE3-1EE8399F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AEB79-B81D-4A6D-B52F-531CA6CD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2311-A2DA-4C37-8940-DBB3AA3B80C6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B49D5-C763-4283-B34C-F6DB9931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99785-3ACB-4081-A5E4-4ED596AE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8829-44AE-4A1C-983F-A82110D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0C383-2E11-40B7-AA89-98AB224D34CC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2EF3A-7D83-48FF-A9A0-0292561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85C1-B8FE-4434-911F-64018A3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2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236-51A8-455C-B163-E8A6EF62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7780-6FD3-4B77-B48E-A2CD03D4C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7F293-A6D3-4EA2-B06B-BC1C1058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413D-699F-4996-A022-7AEF0234E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9B79-8A1E-4881-9DCD-8B9CB59E2A4F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419E0-CAB5-4B97-9B28-ACBB42A1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3FC00-C5EC-485C-AA6C-2CEB185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A8C4-1570-4180-A36E-826DF3A0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8165F-F8FE-4397-8E4C-A272C4C4A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CDB92-D1D9-464E-A2C3-E42E1C21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6D59-E30E-469D-BB3A-CCEBB780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6B0B8-2F97-4340-AFDE-113547E522B3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CC2D2-1E77-4543-8468-1FF1033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F5ED-700D-4194-B34A-0E08AA1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B7EF-AE7B-4735-9D4F-9AE17B21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AF44-691F-46A0-8A0E-DCE527EE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7516-3BC8-4C9A-9FF2-7154095FD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EB2F6-0EEB-4518-A185-6035627DD751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D8AC-A6C1-4A5D-8FD6-144503D0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A018F-D7F0-4829-B249-397FBACD5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88CE-8408-4C4D-B35A-15C296EF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lines from the format on slide 2 of validation_results2.pptx that shows the size of presence.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legend for the figures that have stacked bars, instead of misses, write y&lt;x for presence and gain. Instead of misses, write |y|&lt;|x| for loss. Instead of false alarms, write x&gt;y for presence and gain. Instead of false alarms, write |x|&gt;|y| for loss. Pontius does not know whether we should change the legend from Hits to Agreement. Hits is more specific than Agreement but Hits seems to be jargon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3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water time series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Pixel-based method and object-based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7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PIE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E9BDD-918B-4CA1-879A-484D9A1A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0756" y="1276071"/>
            <a:ext cx="8890486" cy="50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09D27E-401F-42EA-A419-5A12AEF8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573" y="1150842"/>
            <a:ext cx="10825109" cy="5551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PIE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9084B6-159B-4D71-BB1F-46BC60673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221" y="1151617"/>
            <a:ext cx="10764324" cy="555019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2597C8-E9B4-4015-8C25-70C57DD4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085E-4272-4160-8E78-B3191871F9C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PIE data</a:t>
            </a:r>
          </a:p>
        </p:txBody>
      </p:sp>
    </p:spTree>
    <p:extLst>
      <p:ext uri="{BB962C8B-B14F-4D97-AF65-F5344CB8AC3E}">
        <p14:creationId xmlns:p14="http://schemas.microsoft.com/office/powerpoint/2010/main" val="134357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E6CD9-7EBE-4ABC-ACBF-46FDCA99D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407" y="1469690"/>
            <a:ext cx="8897111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3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18B33-6B35-46FA-9CDF-B9BEA559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409" y="1711429"/>
            <a:ext cx="8343305" cy="428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2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change graphic using Toy data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17BD7-A753-41D1-BB6B-3BC23C63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409" y="1699394"/>
            <a:ext cx="8343304" cy="43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846386-E384-4475-837E-0CEE3E9D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Savanna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BC32C-813B-4D05-8B94-B151BDE6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MapBiomas Collection 6 and Collection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0A4DB7-28C7-459D-A56D-31913D65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119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Agreement graphic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14ADB-176C-448C-A429-34F4575C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0755" y="1276071"/>
            <a:ext cx="8890488" cy="50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317ED1-98FF-4CEC-875C-811749FDBE2E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Losses and Gross Gains graphics using Savanna 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867E6-2C51-4286-805F-C1B6A701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55" y="982579"/>
            <a:ext cx="10410090" cy="53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E193-3EFA-4C21-AE87-0AD31F80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388CE-8408-4C4D-B35A-15C296EFDD48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1FB31-BA6A-4EAE-A15A-FDFB4FE751B3}"/>
              </a:ext>
            </a:extLst>
          </p:cNvPr>
          <p:cNvSpPr txBox="1"/>
          <p:nvPr/>
        </p:nvSpPr>
        <p:spPr>
          <a:xfrm>
            <a:off x="316523" y="362930"/>
            <a:ext cx="10691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Losses and Net Gains graphics using Savanna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14C2E-B2FA-4F65-8C52-115D31BDFE5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211" y="982579"/>
            <a:ext cx="10354530" cy="533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9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215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Updates</vt:lpstr>
      <vt:lpstr>Toy Data</vt:lpstr>
      <vt:lpstr>PowerPoint Presentation</vt:lpstr>
      <vt:lpstr>PowerPoint Presentation</vt:lpstr>
      <vt:lpstr>PowerPoint Presentation</vt:lpstr>
      <vt:lpstr>Savanna</vt:lpstr>
      <vt:lpstr>PowerPoint Presentation</vt:lpstr>
      <vt:lpstr>PowerPoint Presentation</vt:lpstr>
      <vt:lpstr>PowerPoint Presentation</vt:lpstr>
      <vt:lpstr>PIE water time series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Galvao da Fonseca, Antonio</dc:creator>
  <cp:lastModifiedBy>Galvao da Fonseca, Antonio</cp:lastModifiedBy>
  <cp:revision>107</cp:revision>
  <dcterms:created xsi:type="dcterms:W3CDTF">2025-07-25T14:31:48Z</dcterms:created>
  <dcterms:modified xsi:type="dcterms:W3CDTF">2025-08-25T22:11:53Z</dcterms:modified>
</cp:coreProperties>
</file>