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AC4B-6E77-8D52-D737-8DBDACF7D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CEDCC-9CA0-21B1-A5E8-4D6EABEA8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9455E-9C26-D693-A2F4-711A4E9D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7E75-D53E-4830-8572-5365E2D4645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795BA-FC31-E634-010E-803638F8B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70E0D-5883-1769-8F9A-78E44C03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F188-AFCB-4211-BEFC-0AC98640A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4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B6FA-BE69-BDD9-AF2C-CE9088E5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5F33A-E5B9-B186-991D-F7509A26E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51774-F58A-4EC8-7A5A-F0213A3D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7E75-D53E-4830-8572-5365E2D4645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F1EF6-4267-8913-0E9D-5846AE211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59BD2-DA34-6906-001B-8CA09DD4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F188-AFCB-4211-BEFC-0AC98640A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8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A57C9-18A8-ADB0-2C36-5C030A4F9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CF178-3565-4013-6621-D477863DF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854D3-79C7-4F2B-2A31-90D6279B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7E75-D53E-4830-8572-5365E2D4645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A00D4-6034-56A2-159E-04D6FCE50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390BC-3720-8CE2-DC3A-A96E6075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F188-AFCB-4211-BEFC-0AC98640A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8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2737-23A6-E363-2A60-CC185CF47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E1271-AE06-3912-DA6C-505E54907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DC5D0-1A17-3DE8-A53C-7137D182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7E75-D53E-4830-8572-5365E2D4645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D4A67-DA35-9A72-B730-3A421FF5D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8B9CA-916B-0A62-B909-BAC1292F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F188-AFCB-4211-BEFC-0AC98640A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5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0AC5-A8E5-3E65-428A-B3459678D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DDDF7-4D85-02CF-1582-12CE043B5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BDB5F-B28C-5B55-44EA-A8768337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7E75-D53E-4830-8572-5365E2D4645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683DA-2F82-54E6-E090-CD514D8F6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8E209-1F13-C033-39E3-9AFA6A6A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F188-AFCB-4211-BEFC-0AC98640A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2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D98D-DE3D-EA01-AF4D-3868F6B7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64A5D-0802-8EF4-3208-EA6952A98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61D5C-B524-1C2B-5CFB-545446A06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00692-99C2-BF14-39DD-BE786B7D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7E75-D53E-4830-8572-5365E2D4645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C9B61-1CB1-26F4-BB25-C73E4052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BCC0F-97B8-C523-9BBD-2C2B81B1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F188-AFCB-4211-BEFC-0AC98640A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3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7710B-F120-E294-4D3C-F8540F7B2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8FB3F-DEB7-EED6-CC90-729C41AB0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3D7DB-B51B-2BB2-268B-AE4185E71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ECC84D-F527-C733-DC2A-AAB82A5D8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207D25-2D26-0581-7EDB-D6D25E085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57741-1A6B-0CA5-ACA5-B7437E6B3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7E75-D53E-4830-8572-5365E2D4645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ED82B-4DD9-3190-36F5-A41FA69E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D06F9-9F83-0393-4C9E-BD4476AD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F188-AFCB-4211-BEFC-0AC98640A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4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F8EC1-FCF5-16E6-DBCF-4B5C2F2B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E2AFA-6B7D-3045-7F04-04E77B0D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7E75-D53E-4830-8572-5365E2D4645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F4BFD-277E-B1C2-BE6F-0A58878D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198A7-6AE3-4FF4-922E-A4F076DA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F188-AFCB-4211-BEFC-0AC98640A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2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B6F87D-B413-2450-BF3B-736A8B50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7E75-D53E-4830-8572-5365E2D4645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ED94D0-B74D-AEFD-A21E-A5F47DD0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A24D8-D93A-4DC9-67CD-DAACBB74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F188-AFCB-4211-BEFC-0AC98640A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6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3898D-202C-8EB2-8C7C-3F3ADEEB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B189B-52FC-71A9-A5B1-D4174D63E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34A1F-74C7-C73E-06B3-A98B6AF79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268A1-CE81-595B-888B-BCE97863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7E75-D53E-4830-8572-5365E2D4645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58243-90E7-F01F-FDB0-BDE05093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0A25C-9347-D919-6C53-112FD538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F188-AFCB-4211-BEFC-0AC98640A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5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0556E-1BDB-3527-84D9-1698A7BC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BD3A84-5DAA-1975-8423-405B1C4C7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D45AC-261E-4DDD-EDFC-AE3564863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CA199-E13D-31A4-CD59-ED2466AEF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7E75-D53E-4830-8572-5365E2D4645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1597A-2F59-E471-651B-99B9BFD9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6D2CB-E6DF-DDA3-D9D1-9E07E2436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F188-AFCB-4211-BEFC-0AC98640A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0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D6F21A-C553-03E9-65CC-33EE58D4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8815E-92A7-3156-229A-3D67B899C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14231-7510-E1A9-2D08-CBC0710DE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77E75-D53E-4830-8572-5365E2D4645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85FB3-55E0-DFA3-5647-045BEC67A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5268A-C69A-39D3-EAA9-8A9B3E9C0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3F188-AFCB-4211-BEFC-0AC98640A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4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E16840-AB38-B937-5BE0-25F0BA08E2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58" r="10545"/>
          <a:stretch/>
        </p:blipFill>
        <p:spPr>
          <a:xfrm>
            <a:off x="0" y="4862120"/>
            <a:ext cx="12192000" cy="199588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DCAB53-58BD-BCA4-F1D9-4EBE7D14C45E}"/>
              </a:ext>
            </a:extLst>
          </p:cNvPr>
          <p:cNvCxnSpPr/>
          <p:nvPr/>
        </p:nvCxnSpPr>
        <p:spPr>
          <a:xfrm flipV="1">
            <a:off x="2125949" y="837797"/>
            <a:ext cx="347131" cy="23522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703AB41-3F7C-4A68-2F46-1D848973CE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00" b="89400" l="18300" r="83500">
                        <a14:foregroundMark x1="40200" y1="9900" x2="55000" y2="7400"/>
                        <a14:foregroundMark x1="55000" y1="7400" x2="70600" y2="8600"/>
                        <a14:foregroundMark x1="70600" y1="8600" x2="81900" y2="16400"/>
                        <a14:foregroundMark x1="81900" y1="16400" x2="73000" y2="43800"/>
                        <a14:foregroundMark x1="73000" y1="43800" x2="71900" y2="88600"/>
                        <a14:foregroundMark x1="71900" y1="88600" x2="61700" y2="98500"/>
                        <a14:foregroundMark x1="61700" y1="98500" x2="33800" y2="83900"/>
                        <a14:foregroundMark x1="33800" y1="83900" x2="30800" y2="38200"/>
                        <a14:foregroundMark x1="30800" y1="38200" x2="18600" y2="24500"/>
                        <a14:foregroundMark x1="18600" y1="24500" x2="23200" y2="11400"/>
                        <a14:foregroundMark x1="23200" y1="11400" x2="37700" y2="8700"/>
                        <a14:foregroundMark x1="37700" y1="8700" x2="40000" y2="10700"/>
                      </a14:backgroundRemoval>
                    </a14:imgEffect>
                  </a14:imgLayer>
                </a14:imgProps>
              </a:ext>
            </a:extLst>
          </a:blip>
          <a:srcRect l="10190" r="8286" b="658"/>
          <a:stretch/>
        </p:blipFill>
        <p:spPr>
          <a:xfrm>
            <a:off x="-571752" y="819219"/>
            <a:ext cx="3185643" cy="388192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986FCF7-9B51-6D95-E7DB-6C2B1260DDFF}"/>
              </a:ext>
            </a:extLst>
          </p:cNvPr>
          <p:cNvSpPr/>
          <p:nvPr/>
        </p:nvSpPr>
        <p:spPr>
          <a:xfrm>
            <a:off x="2254635" y="633048"/>
            <a:ext cx="2280419" cy="91866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45B661-23D2-6745-FA55-991411BF2E32}"/>
              </a:ext>
            </a:extLst>
          </p:cNvPr>
          <p:cNvSpPr txBox="1"/>
          <p:nvPr/>
        </p:nvSpPr>
        <p:spPr>
          <a:xfrm>
            <a:off x="2316062" y="837797"/>
            <a:ext cx="2015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/>
              <a:t>“21st Century? I</a:t>
            </a:r>
            <a:r>
              <a:rPr lang="en-US" sz="1400" b="1" dirty="0"/>
              <a:t> need to adapt! But how?”*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E58A73-75DA-ED29-E7C7-4D1F6A32B029}"/>
              </a:ext>
            </a:extLst>
          </p:cNvPr>
          <p:cNvSpPr txBox="1"/>
          <p:nvPr/>
        </p:nvSpPr>
        <p:spPr>
          <a:xfrm>
            <a:off x="4535055" y="793544"/>
            <a:ext cx="6650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/>
              <a:t>Michel´Playbook - Stock Forecast App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3FD9E2C-A867-DA7F-4C92-E330F2998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9478" y="2825190"/>
            <a:ext cx="1145310" cy="4194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D597FD-DFBD-8E1F-EE2B-A73205637FD7}"/>
              </a:ext>
            </a:extLst>
          </p:cNvPr>
          <p:cNvSpPr txBox="1"/>
          <p:nvPr/>
        </p:nvSpPr>
        <p:spPr>
          <a:xfrm>
            <a:off x="2682824" y="1995880"/>
            <a:ext cx="2798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Historical Stock Data gathering and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D254FC-A9DB-1059-A540-FE8EEF35B52F}"/>
              </a:ext>
            </a:extLst>
          </p:cNvPr>
          <p:cNvSpPr txBox="1"/>
          <p:nvPr/>
        </p:nvSpPr>
        <p:spPr>
          <a:xfrm>
            <a:off x="5846617" y="2010116"/>
            <a:ext cx="2937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/>
              <a:t>Modeling, Predictions and Forecasting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0741F1-6BAE-ED58-DCBB-F0908C8AA03D}"/>
              </a:ext>
            </a:extLst>
          </p:cNvPr>
          <p:cNvSpPr txBox="1"/>
          <p:nvPr/>
        </p:nvSpPr>
        <p:spPr>
          <a:xfrm>
            <a:off x="2682824" y="3613341"/>
            <a:ext cx="2798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/>
              <a:t>Balance Sheet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/>
              <a:t>Income Statement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/>
              <a:t>Financial Ratios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/>
              <a:t>Earnings and Dividend Information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AC2C234-0A0F-C898-EFB6-F683B0AB3E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9066" y="2617538"/>
            <a:ext cx="1283720" cy="8793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1285A6F-0487-4E7C-D7C2-4227E8424553}"/>
              </a:ext>
            </a:extLst>
          </p:cNvPr>
          <p:cNvSpPr txBox="1"/>
          <p:nvPr/>
        </p:nvSpPr>
        <p:spPr>
          <a:xfrm>
            <a:off x="5846617" y="3613341"/>
            <a:ext cx="2798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/>
              <a:t>LSTM (Chosen one) - Long Short-Term Memory networks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/>
              <a:t>ARIMAX (Tested)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/>
              <a:t>SARIMAX (Tested)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919EBF-826B-B984-ACDC-8766435A3B3D}"/>
              </a:ext>
            </a:extLst>
          </p:cNvPr>
          <p:cNvSpPr txBox="1"/>
          <p:nvPr/>
        </p:nvSpPr>
        <p:spPr>
          <a:xfrm>
            <a:off x="9079343" y="1995880"/>
            <a:ext cx="2937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Visualization with Interactive tool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4BF83A-68EC-D9E6-B298-28D4DADD9A57}"/>
              </a:ext>
            </a:extLst>
          </p:cNvPr>
          <p:cNvSpPr txBox="1"/>
          <p:nvPr/>
        </p:nvSpPr>
        <p:spPr>
          <a:xfrm>
            <a:off x="130894" y="4556820"/>
            <a:ext cx="2686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/>
              <a:t>*Things Michel de Nostredame never said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FB3DDFD-8FE6-CAC7-9289-C8F6B591805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536" t="23824" r="19292" b="21703"/>
          <a:stretch/>
        </p:blipFill>
        <p:spPr>
          <a:xfrm>
            <a:off x="9822992" y="2697630"/>
            <a:ext cx="1449866" cy="67458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F38D3DA-1511-53F0-710F-0B66F3EEDD51}"/>
              </a:ext>
            </a:extLst>
          </p:cNvPr>
          <p:cNvSpPr txBox="1"/>
          <p:nvPr/>
        </p:nvSpPr>
        <p:spPr>
          <a:xfrm>
            <a:off x="9079343" y="3613341"/>
            <a:ext cx="2798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/>
              <a:t>Stock Selection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/>
              <a:t>Informative overview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/>
              <a:t>About page</a:t>
            </a:r>
          </a:p>
        </p:txBody>
      </p:sp>
    </p:spTree>
    <p:extLst>
      <p:ext uri="{BB962C8B-B14F-4D97-AF65-F5344CB8AC3E}">
        <p14:creationId xmlns:p14="http://schemas.microsoft.com/office/powerpoint/2010/main" val="3171914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Villani</dc:creator>
  <cp:lastModifiedBy>Antonio Villani</cp:lastModifiedBy>
  <cp:revision>2</cp:revision>
  <dcterms:created xsi:type="dcterms:W3CDTF">2022-06-25T01:01:59Z</dcterms:created>
  <dcterms:modified xsi:type="dcterms:W3CDTF">2022-06-25T02:18:47Z</dcterms:modified>
</cp:coreProperties>
</file>