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B1B216-87D8-47BD-A8F2-4E2B8FDBF4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83040" y="2679480"/>
            <a:ext cx="108910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83040" y="2906640"/>
            <a:ext cx="108910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8B19D2-B739-491D-B9D1-81D954E3B2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83040" y="2679480"/>
            <a:ext cx="53146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963760" y="2679480"/>
            <a:ext cx="53146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383040" y="2906640"/>
            <a:ext cx="53146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963760" y="2906640"/>
            <a:ext cx="53146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62DB6B-5CA0-4140-AF75-D62317FA02E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383040" y="2679480"/>
            <a:ext cx="350676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065480" y="2679480"/>
            <a:ext cx="350676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7747920" y="2679480"/>
            <a:ext cx="350676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383040" y="2906640"/>
            <a:ext cx="350676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4065480" y="2906640"/>
            <a:ext cx="350676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7747920" y="2906640"/>
            <a:ext cx="350676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6AFDD3-8462-404A-9BA1-5AE55D9573F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383040" y="2668680"/>
            <a:ext cx="1089108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383040" y="2679480"/>
            <a:ext cx="1089108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83040" y="2679480"/>
            <a:ext cx="531468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963760" y="2679480"/>
            <a:ext cx="531468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83040" y="2679480"/>
            <a:ext cx="53146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963760" y="2679480"/>
            <a:ext cx="531468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83040" y="2906640"/>
            <a:ext cx="53146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383040" y="2668680"/>
            <a:ext cx="1089108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2E3F89-7786-4260-83D9-501F0DEDD2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83040" y="2679480"/>
            <a:ext cx="531468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963760" y="2679480"/>
            <a:ext cx="53146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963760" y="2906640"/>
            <a:ext cx="53146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383040" y="2679480"/>
            <a:ext cx="53146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963760" y="2679480"/>
            <a:ext cx="53146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383040" y="2906640"/>
            <a:ext cx="108910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83040" y="2679480"/>
            <a:ext cx="108910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83040" y="2906640"/>
            <a:ext cx="108910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83040" y="2679480"/>
            <a:ext cx="53146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963760" y="2679480"/>
            <a:ext cx="53146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383040" y="2906640"/>
            <a:ext cx="53146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5963760" y="2906640"/>
            <a:ext cx="53146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83040" y="2679480"/>
            <a:ext cx="350676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065480" y="2679480"/>
            <a:ext cx="350676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7747920" y="2679480"/>
            <a:ext cx="350676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/>
          </p:nvPr>
        </p:nvSpPr>
        <p:spPr>
          <a:xfrm>
            <a:off x="383040" y="2906640"/>
            <a:ext cx="350676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/>
          </p:nvPr>
        </p:nvSpPr>
        <p:spPr>
          <a:xfrm>
            <a:off x="4065480" y="2906640"/>
            <a:ext cx="350676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/>
          </p:nvPr>
        </p:nvSpPr>
        <p:spPr>
          <a:xfrm>
            <a:off x="7747920" y="2906640"/>
            <a:ext cx="350676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383040" y="2668680"/>
            <a:ext cx="1089108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83040" y="2679480"/>
            <a:ext cx="1089108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83040" y="2679480"/>
            <a:ext cx="531468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963760" y="2679480"/>
            <a:ext cx="531468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83040" y="2679480"/>
            <a:ext cx="1089108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D9A704-0DD3-411E-BA74-2E37E7C177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383040" y="2679480"/>
            <a:ext cx="53146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963760" y="2679480"/>
            <a:ext cx="531468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383040" y="2906640"/>
            <a:ext cx="53146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383040" y="2679480"/>
            <a:ext cx="531468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963760" y="2679480"/>
            <a:ext cx="53146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963760" y="2906640"/>
            <a:ext cx="53146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383040" y="2679480"/>
            <a:ext cx="53146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5963760" y="2679480"/>
            <a:ext cx="53146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383040" y="2906640"/>
            <a:ext cx="108910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383040" y="2679480"/>
            <a:ext cx="108910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383040" y="2906640"/>
            <a:ext cx="108910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383040" y="2679480"/>
            <a:ext cx="53146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5963760" y="2679480"/>
            <a:ext cx="53146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383040" y="2906640"/>
            <a:ext cx="53146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5963760" y="2906640"/>
            <a:ext cx="53146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83040" y="2679480"/>
            <a:ext cx="350676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065480" y="2679480"/>
            <a:ext cx="350676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7747920" y="2679480"/>
            <a:ext cx="350676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/>
          </p:nvPr>
        </p:nvSpPr>
        <p:spPr>
          <a:xfrm>
            <a:off x="383040" y="2906640"/>
            <a:ext cx="350676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/>
          </p:nvPr>
        </p:nvSpPr>
        <p:spPr>
          <a:xfrm>
            <a:off x="4065480" y="2906640"/>
            <a:ext cx="350676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7"/>
          <p:cNvSpPr>
            <a:spLocks noGrp="1"/>
          </p:cNvSpPr>
          <p:nvPr>
            <p:ph/>
          </p:nvPr>
        </p:nvSpPr>
        <p:spPr>
          <a:xfrm>
            <a:off x="7747920" y="2906640"/>
            <a:ext cx="350676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83040" y="2679480"/>
            <a:ext cx="531468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963760" y="2679480"/>
            <a:ext cx="531468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644755-9C55-4564-B890-18745E922C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81CA61-7F00-49B7-B0EA-486D69A506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1E4DF4-33A5-4649-BE99-1D02FB9035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83040" y="2679480"/>
            <a:ext cx="53146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963760" y="2679480"/>
            <a:ext cx="531468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383040" y="2906640"/>
            <a:ext cx="53146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B08613-5BE2-4A36-89F7-F8DB0D9AF7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83040" y="2679480"/>
            <a:ext cx="531468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963760" y="2679480"/>
            <a:ext cx="53146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5963760" y="2906640"/>
            <a:ext cx="53146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69A65C-BE84-4D0E-99E1-B2DC9C3393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83040" y="2679480"/>
            <a:ext cx="53146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963760" y="2679480"/>
            <a:ext cx="53146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83040" y="2906640"/>
            <a:ext cx="10891080" cy="2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327B50-7311-4119-A6AA-95BABDA43C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erader Verbinder 10"/>
          <p:cNvSpPr/>
          <p:nvPr/>
        </p:nvSpPr>
        <p:spPr>
          <a:xfrm>
            <a:off x="360360" y="814320"/>
            <a:ext cx="114836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Gerader Verbinder 11"/>
          <p:cNvSpPr/>
          <p:nvPr/>
        </p:nvSpPr>
        <p:spPr>
          <a:xfrm>
            <a:off x="360360" y="6040080"/>
            <a:ext cx="114836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feld 13"/>
          <p:cNvSpPr/>
          <p:nvPr/>
        </p:nvSpPr>
        <p:spPr>
          <a:xfrm>
            <a:off x="360360" y="6227640"/>
            <a:ext cx="72972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fld id="{DE72649D-083F-4119-9E12-973A116673DC}" type="slidenum">
              <a:rPr b="0" lang="de-DE" sz="9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&lt;number&gt;</a:t>
            </a:fld>
            <a:endParaRPr b="0" lang="pt-PT" sz="900" spc="-1" strike="noStrike">
              <a:latin typeface="Arial"/>
            </a:endParaRPr>
          </a:p>
        </p:txBody>
      </p:sp>
      <p:pic>
        <p:nvPicPr>
          <p:cNvPr id="3" name="Grafik 2" descr=""/>
          <p:cNvPicPr/>
          <p:nvPr/>
        </p:nvPicPr>
        <p:blipFill>
          <a:blip r:embed="rId2"/>
          <a:stretch/>
        </p:blipFill>
        <p:spPr>
          <a:xfrm>
            <a:off x="10245240" y="6049080"/>
            <a:ext cx="1647720" cy="702360"/>
          </a:xfrm>
          <a:prstGeom prst="rect">
            <a:avLst/>
          </a:prstGeom>
          <a:ln w="0">
            <a:noFill/>
          </a:ln>
        </p:spPr>
      </p:pic>
      <p:sp>
        <p:nvSpPr>
          <p:cNvPr id="4" name="Gerader Verbinder 4"/>
          <p:cNvSpPr/>
          <p:nvPr/>
        </p:nvSpPr>
        <p:spPr>
          <a:xfrm>
            <a:off x="4537440" y="6225840"/>
            <a:ext cx="360" cy="312840"/>
          </a:xfrm>
          <a:prstGeom prst="line">
            <a:avLst/>
          </a:prstGeom>
          <a:ln>
            <a:solidFill>
              <a:srgbClr val="006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Fußzeilenplatzhalter 1"/>
          <p:cNvSpPr/>
          <p:nvPr/>
        </p:nvSpPr>
        <p:spPr>
          <a:xfrm>
            <a:off x="4642200" y="6227640"/>
            <a:ext cx="33418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Antonio Vitor, Jonas Betscher</a:t>
            </a:r>
            <a:endParaRPr b="0" lang="pt-PT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15.04.2024</a:t>
            </a:r>
            <a:endParaRPr b="0" lang="pt-PT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900" spc="-1" strike="noStrike">
              <a:latin typeface="Arial"/>
            </a:endParaRPr>
          </a:p>
        </p:txBody>
      </p:sp>
      <p:sp>
        <p:nvSpPr>
          <p:cNvPr id="6" name="Fußzeilenplatzhalter 1"/>
          <p:cNvSpPr/>
          <p:nvPr/>
        </p:nvSpPr>
        <p:spPr>
          <a:xfrm>
            <a:off x="995040" y="6226200"/>
            <a:ext cx="33418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Data Analytics for Smart Grids:</a:t>
            </a:r>
            <a:endParaRPr b="0" lang="pt-PT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Title</a:t>
            </a:r>
            <a:endParaRPr b="0" lang="pt-PT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900" spc="-1" strike="noStrike"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de-DE" sz="6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Mastertitelformat bearbeiten</a:t>
            </a:r>
            <a:endParaRPr b="0" lang="de-DE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dt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lstStyle>
            <a:lvl1pPr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pt-PT" sz="1800" spc="-1" strike="noStrike"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2"/>
          </p:nvPr>
        </p:nvSpPr>
        <p:spPr>
          <a:xfrm>
            <a:off x="858960" y="4699440"/>
            <a:ext cx="33418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pt-PT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PT" sz="1400" spc="-1" strike="noStrike">
                <a:latin typeface="Times New Roman"/>
              </a:rPr>
              <a:t>&lt;footer&gt;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lstStyle>
            <a:lvl1pPr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6863DD95-5427-462A-A7D8-466511F68242}" type="slidenum">
              <a:rPr b="0" lang="de-DE" sz="1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800" spc="-1" strike="noStrike"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16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64764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86364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89532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89532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89532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89532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erader Verbinder 10"/>
          <p:cNvSpPr/>
          <p:nvPr/>
        </p:nvSpPr>
        <p:spPr>
          <a:xfrm>
            <a:off x="360360" y="814320"/>
            <a:ext cx="114836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Gerader Verbinder 11"/>
          <p:cNvSpPr/>
          <p:nvPr/>
        </p:nvSpPr>
        <p:spPr>
          <a:xfrm>
            <a:off x="360360" y="6040080"/>
            <a:ext cx="114836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Textfeld 13" hidden="1"/>
          <p:cNvSpPr/>
          <p:nvPr/>
        </p:nvSpPr>
        <p:spPr>
          <a:xfrm>
            <a:off x="360360" y="6227640"/>
            <a:ext cx="72972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fld id="{6127671D-8F4F-4C75-A15E-997B9B6ACED1}" type="slidenum">
              <a:rPr b="0" lang="de-DE" sz="9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&lt;number&gt;</a:t>
            </a:fld>
            <a:endParaRPr b="0" lang="pt-PT" sz="900" spc="-1" strike="noStrike">
              <a:latin typeface="Arial"/>
            </a:endParaRPr>
          </a:p>
        </p:txBody>
      </p:sp>
      <p:pic>
        <p:nvPicPr>
          <p:cNvPr id="51" name="Grafik 2" descr=""/>
          <p:cNvPicPr/>
          <p:nvPr/>
        </p:nvPicPr>
        <p:blipFill>
          <a:blip r:embed="rId2"/>
          <a:stretch/>
        </p:blipFill>
        <p:spPr>
          <a:xfrm>
            <a:off x="10245240" y="6049080"/>
            <a:ext cx="1647720" cy="702360"/>
          </a:xfrm>
          <a:prstGeom prst="rect">
            <a:avLst/>
          </a:prstGeom>
          <a:ln w="0">
            <a:noFill/>
          </a:ln>
        </p:spPr>
      </p:pic>
      <p:sp>
        <p:nvSpPr>
          <p:cNvPr id="52" name="Gerader Verbinder 4"/>
          <p:cNvSpPr/>
          <p:nvPr/>
        </p:nvSpPr>
        <p:spPr>
          <a:xfrm>
            <a:off x="4537440" y="6225840"/>
            <a:ext cx="360" cy="312840"/>
          </a:xfrm>
          <a:prstGeom prst="line">
            <a:avLst/>
          </a:prstGeom>
          <a:ln>
            <a:solidFill>
              <a:srgbClr val="006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Fußzeilenplatzhalter 1" hidden="1"/>
          <p:cNvSpPr/>
          <p:nvPr/>
        </p:nvSpPr>
        <p:spPr>
          <a:xfrm>
            <a:off x="4642200" y="6227640"/>
            <a:ext cx="33418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Antonio Vitor, Jonas Betscher</a:t>
            </a:r>
            <a:endParaRPr b="0" lang="pt-PT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15.04.2024</a:t>
            </a:r>
            <a:endParaRPr b="0" lang="pt-PT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900" spc="-1" strike="noStrike">
              <a:latin typeface="Arial"/>
            </a:endParaRPr>
          </a:p>
        </p:txBody>
      </p:sp>
      <p:sp>
        <p:nvSpPr>
          <p:cNvPr id="54" name="Fußzeilenplatzhalter 1" hidden="1"/>
          <p:cNvSpPr/>
          <p:nvPr/>
        </p:nvSpPr>
        <p:spPr>
          <a:xfrm>
            <a:off x="995040" y="6226200"/>
            <a:ext cx="33418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Data Analytics for Smart Grids:</a:t>
            </a:r>
            <a:endParaRPr b="0" lang="pt-PT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Title</a:t>
            </a:r>
            <a:endParaRPr b="0" lang="pt-PT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900" spc="-1" strike="noStrike">
              <a:latin typeface="Arial"/>
            </a:endParaRPr>
          </a:p>
        </p:txBody>
      </p:sp>
      <p:pic>
        <p:nvPicPr>
          <p:cNvPr id="55" name="Grafik 5" descr=""/>
          <p:cNvPicPr/>
          <p:nvPr/>
        </p:nvPicPr>
        <p:blipFill>
          <a:blip r:embed="rId3"/>
          <a:srcRect l="0" t="17765" r="0" b="16073"/>
          <a:stretch/>
        </p:blipFill>
        <p:spPr>
          <a:xfrm>
            <a:off x="0" y="0"/>
            <a:ext cx="12191760" cy="4534560"/>
          </a:xfrm>
          <a:prstGeom prst="rect">
            <a:avLst/>
          </a:prstGeom>
          <a:ln w="0">
            <a:noFill/>
          </a:ln>
        </p:spPr>
      </p:pic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84120" y="4737600"/>
            <a:ext cx="11483640" cy="5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32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Mastertitelformat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Grafik 1" descr=""/>
          <p:cNvPicPr/>
          <p:nvPr/>
        </p:nvPicPr>
        <p:blipFill>
          <a:blip r:embed="rId4"/>
          <a:stretch/>
        </p:blipFill>
        <p:spPr>
          <a:xfrm>
            <a:off x="10245240" y="6049080"/>
            <a:ext cx="1647720" cy="702360"/>
          </a:xfrm>
          <a:prstGeom prst="rect">
            <a:avLst/>
          </a:prstGeom>
          <a:ln w="0">
            <a:noFill/>
          </a:ln>
        </p:spPr>
      </p:pic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16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64764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86364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89532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89532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89532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89532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erader Verbinder 10"/>
          <p:cNvSpPr/>
          <p:nvPr/>
        </p:nvSpPr>
        <p:spPr>
          <a:xfrm>
            <a:off x="360360" y="814320"/>
            <a:ext cx="114836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Gerader Verbinder 11"/>
          <p:cNvSpPr/>
          <p:nvPr/>
        </p:nvSpPr>
        <p:spPr>
          <a:xfrm>
            <a:off x="360360" y="6040080"/>
            <a:ext cx="114836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Textfeld 13" hidden="1"/>
          <p:cNvSpPr/>
          <p:nvPr/>
        </p:nvSpPr>
        <p:spPr>
          <a:xfrm>
            <a:off x="360360" y="6227640"/>
            <a:ext cx="72972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fld id="{59D22F7B-7040-4128-BF74-E50A2BCB9BED}" type="slidenum">
              <a:rPr b="0" lang="de-DE" sz="9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&lt;number&gt;</a:t>
            </a:fld>
            <a:endParaRPr b="0" lang="pt-PT" sz="900" spc="-1" strike="noStrike">
              <a:latin typeface="Arial"/>
            </a:endParaRPr>
          </a:p>
        </p:txBody>
      </p:sp>
      <p:pic>
        <p:nvPicPr>
          <p:cNvPr id="98" name="Grafik 2" descr=""/>
          <p:cNvPicPr/>
          <p:nvPr/>
        </p:nvPicPr>
        <p:blipFill>
          <a:blip r:embed="rId2"/>
          <a:stretch/>
        </p:blipFill>
        <p:spPr>
          <a:xfrm>
            <a:off x="10245240" y="6049080"/>
            <a:ext cx="1647720" cy="702360"/>
          </a:xfrm>
          <a:prstGeom prst="rect">
            <a:avLst/>
          </a:prstGeom>
          <a:ln w="0">
            <a:noFill/>
          </a:ln>
        </p:spPr>
      </p:pic>
      <p:sp>
        <p:nvSpPr>
          <p:cNvPr id="99" name="Gerader Verbinder 4"/>
          <p:cNvSpPr/>
          <p:nvPr/>
        </p:nvSpPr>
        <p:spPr>
          <a:xfrm>
            <a:off x="4537440" y="6225840"/>
            <a:ext cx="360" cy="312840"/>
          </a:xfrm>
          <a:prstGeom prst="line">
            <a:avLst/>
          </a:prstGeom>
          <a:ln>
            <a:solidFill>
              <a:srgbClr val="006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Fußzeilenplatzhalter 1" hidden="1"/>
          <p:cNvSpPr/>
          <p:nvPr/>
        </p:nvSpPr>
        <p:spPr>
          <a:xfrm>
            <a:off x="4642200" y="6227640"/>
            <a:ext cx="33418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Antonio Vitor, Jonas Betscher</a:t>
            </a:r>
            <a:endParaRPr b="0" lang="pt-PT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15.04.2024</a:t>
            </a:r>
            <a:endParaRPr b="0" lang="pt-PT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900" spc="-1" strike="noStrike">
              <a:latin typeface="Arial"/>
            </a:endParaRPr>
          </a:p>
        </p:txBody>
      </p:sp>
      <p:sp>
        <p:nvSpPr>
          <p:cNvPr id="101" name="Fußzeilenplatzhalter 1" hidden="1"/>
          <p:cNvSpPr/>
          <p:nvPr/>
        </p:nvSpPr>
        <p:spPr>
          <a:xfrm>
            <a:off x="995040" y="6226200"/>
            <a:ext cx="33418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Data Analytics for Smart Grids:</a:t>
            </a:r>
            <a:endParaRPr b="0" lang="pt-PT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Title</a:t>
            </a:r>
            <a:endParaRPr b="0" lang="pt-PT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900" spc="-1" strike="noStrike">
              <a:latin typeface="Arial"/>
            </a:endParaRPr>
          </a:p>
        </p:txBody>
      </p:sp>
      <p:sp>
        <p:nvSpPr>
          <p:cNvPr id="102" name="Gerader Verbinder 11"/>
          <p:cNvSpPr/>
          <p:nvPr/>
        </p:nvSpPr>
        <p:spPr>
          <a:xfrm>
            <a:off x="360360" y="6040080"/>
            <a:ext cx="114836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itle 1"/>
          <p:cNvSpPr/>
          <p:nvPr/>
        </p:nvSpPr>
        <p:spPr>
          <a:xfrm>
            <a:off x="382680" y="1591200"/>
            <a:ext cx="1148364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endParaRPr b="0" lang="pt-PT" sz="3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1" lang="de-DE" sz="32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Thank you for your attention.</a:t>
            </a:r>
            <a:endParaRPr b="0" lang="pt-PT" sz="3200" spc="-1" strike="noStrike">
              <a:latin typeface="Arial"/>
            </a:endParaRPr>
          </a:p>
        </p:txBody>
      </p:sp>
      <p:pic>
        <p:nvPicPr>
          <p:cNvPr id="104" name="Grafik 3" descr=""/>
          <p:cNvPicPr/>
          <p:nvPr/>
        </p:nvPicPr>
        <p:blipFill>
          <a:blip r:embed="rId3"/>
          <a:stretch/>
        </p:blipFill>
        <p:spPr>
          <a:xfrm>
            <a:off x="10245240" y="6049080"/>
            <a:ext cx="1647720" cy="702360"/>
          </a:xfrm>
          <a:prstGeom prst="rect">
            <a:avLst/>
          </a:prstGeom>
          <a:ln w="0">
            <a:noFill/>
          </a:ln>
        </p:spPr>
      </p:pic>
      <p:sp>
        <p:nvSpPr>
          <p:cNvPr id="105" name="PlaceHolder 1"/>
          <p:cNvSpPr>
            <a:spLocks noGrp="1"/>
          </p:cNvSpPr>
          <p:nvPr>
            <p:ph type="body"/>
          </p:nvPr>
        </p:nvSpPr>
        <p:spPr>
          <a:xfrm>
            <a:off x="383040" y="2679480"/>
            <a:ext cx="1089108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485761"/>
                </a:solidFill>
                <a:latin typeface="Arial"/>
                <a:ea typeface="ＭＳ Ｐゴシック"/>
              </a:rPr>
              <a:t>Antonia Vitor, Jonas Betscher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84120" y="4737600"/>
            <a:ext cx="11483640" cy="5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32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Phase identification with profile voltage data</a:t>
            </a:r>
            <a:endParaRPr b="1" lang="de-DE" sz="3200" spc="-1" strike="noStrike">
              <a:solidFill>
                <a:srgbClr val="009de0"/>
              </a:solidFill>
              <a:latin typeface="Arial"/>
              <a:ea typeface="ＭＳ Ｐゴシック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ubTitle"/>
          </p:nvPr>
        </p:nvSpPr>
        <p:spPr>
          <a:xfrm>
            <a:off x="384120" y="5230800"/>
            <a:ext cx="11483640" cy="81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/>
          </p:nvPr>
        </p:nvSpPr>
        <p:spPr>
          <a:xfrm>
            <a:off x="383040" y="2679480"/>
            <a:ext cx="1089108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2024-04-04T13:06:05Z</dcterms:created>
  <dc:creator>Jonas Betscher</dc:creator>
  <dc:description/>
  <dc:language>pt-PT</dc:language>
  <cp:lastModifiedBy/>
  <dcterms:modified xsi:type="dcterms:W3CDTF">2024-04-07T18:34:18Z</dcterms:modified>
  <cp:revision>2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3</vt:i4>
  </property>
</Properties>
</file>