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1A965F-4FF0-41FF-9CE6-291A6DBD3C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CBB51B-F6C2-4295-B690-BDFF3799E7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5AECB0-9BDA-4274-B179-C63F0614E87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B75F2A-9A69-4F63-867A-4D41908147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613D32-4F31-44C2-A5A7-59D3553D11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14E535-EA40-4872-9D5F-7E5C2FDB35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A23B00-0757-44BA-A16F-7B5A968CCC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0DFCD9-1A59-4FE3-A640-5698B5DEBD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F2B38E-C5DC-4BCF-83D2-6BEC1883A9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2CE317-5C55-4141-895F-54E322DF3D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C0A696-436B-4E87-AB9D-192117D6B4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1A3994-C0C9-4FB4-B6EE-5E7A7CEBAA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erader Verbinder 10"/>
          <p:cNvSpPr/>
          <p:nvPr/>
        </p:nvSpPr>
        <p:spPr>
          <a:xfrm>
            <a:off x="360360" y="814320"/>
            <a:ext cx="114836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Gerader Verbinder 11"/>
          <p:cNvSpPr/>
          <p:nvPr/>
        </p:nvSpPr>
        <p:spPr>
          <a:xfrm>
            <a:off x="360360" y="6040080"/>
            <a:ext cx="114836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feld 13"/>
          <p:cNvSpPr/>
          <p:nvPr/>
        </p:nvSpPr>
        <p:spPr>
          <a:xfrm>
            <a:off x="360360" y="6227640"/>
            <a:ext cx="7293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fld id="{706B5C8F-8F09-4601-B492-098CADB6617D}" type="slidenum">
              <a:rPr b="0" lang="de-DE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&lt;number&gt;</a:t>
            </a:fld>
            <a:endParaRPr b="0" lang="pt-PT" sz="900" spc="-1" strike="noStrike">
              <a:latin typeface="Arial"/>
            </a:endParaRPr>
          </a:p>
        </p:txBody>
      </p:sp>
      <p:pic>
        <p:nvPicPr>
          <p:cNvPr id="3" name="Grafik 2" descr=""/>
          <p:cNvPicPr/>
          <p:nvPr/>
        </p:nvPicPr>
        <p:blipFill>
          <a:blip r:embed="rId2"/>
          <a:stretch/>
        </p:blipFill>
        <p:spPr>
          <a:xfrm>
            <a:off x="10245240" y="6049080"/>
            <a:ext cx="1647360" cy="702000"/>
          </a:xfrm>
          <a:prstGeom prst="rect">
            <a:avLst/>
          </a:prstGeom>
          <a:ln w="0">
            <a:noFill/>
          </a:ln>
        </p:spPr>
      </p:pic>
      <p:sp>
        <p:nvSpPr>
          <p:cNvPr id="4" name="Gerader Verbinder 4"/>
          <p:cNvSpPr/>
          <p:nvPr/>
        </p:nvSpPr>
        <p:spPr>
          <a:xfrm>
            <a:off x="4537440" y="6225840"/>
            <a:ext cx="360" cy="312840"/>
          </a:xfrm>
          <a:prstGeom prst="line">
            <a:avLst/>
          </a:prstGeom>
          <a:ln>
            <a:solidFill>
              <a:srgbClr val="006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Fußzeilenplatzhalter 1"/>
          <p:cNvSpPr/>
          <p:nvPr/>
        </p:nvSpPr>
        <p:spPr>
          <a:xfrm>
            <a:off x="4642200" y="6227640"/>
            <a:ext cx="33415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Antonio Vitor, Jonas Betscher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15.04.2024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900" spc="-1" strike="noStrike">
              <a:latin typeface="Arial"/>
            </a:endParaRPr>
          </a:p>
        </p:txBody>
      </p:sp>
      <p:sp>
        <p:nvSpPr>
          <p:cNvPr id="6" name="Fußzeilenplatzhalter 1"/>
          <p:cNvSpPr/>
          <p:nvPr/>
        </p:nvSpPr>
        <p:spPr>
          <a:xfrm>
            <a:off x="995040" y="6226200"/>
            <a:ext cx="33415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Data Analytics for Smart Grids: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Title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900" spc="-1" strike="noStrike"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latin typeface="Arial"/>
              </a:rPr>
              <a:t>Click to edit the title text format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1"/>
          </p:nvPr>
        </p:nvSpPr>
        <p:spPr>
          <a:xfrm>
            <a:off x="858960" y="4699440"/>
            <a:ext cx="33415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pt-PT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PT" sz="1400" spc="-1" strike="noStrike">
                <a:latin typeface="Times New Roman"/>
              </a:rPr>
              <a:t>&lt;footer&gt;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4768DC2A-DF37-4689-9487-2D9BB957B0C5}" type="slidenum">
              <a:rPr b="0" lang="de-DE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800" spc="-1" strike="noStrike"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lstStyle>
            <a:lvl1pPr>
              <a:defRPr b="0" lang="pt-PT" sz="1400" spc="-1" strike="noStrike">
                <a:latin typeface="Times New Roman"/>
              </a:defRPr>
            </a:lvl1pPr>
          </a:lstStyle>
          <a:p>
            <a:r>
              <a:rPr b="0" lang="pt-PT" sz="1400" spc="-1" strike="noStrike">
                <a:latin typeface="Times New Roman"/>
              </a:rPr>
              <a:t>&lt;date/time&gt;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erader Verbinder 10"/>
          <p:cNvSpPr/>
          <p:nvPr/>
        </p:nvSpPr>
        <p:spPr>
          <a:xfrm>
            <a:off x="360360" y="814320"/>
            <a:ext cx="114836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Gerader Verbinder 11"/>
          <p:cNvSpPr/>
          <p:nvPr/>
        </p:nvSpPr>
        <p:spPr>
          <a:xfrm>
            <a:off x="360360" y="6040080"/>
            <a:ext cx="114836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Textfeld 13" hidden="1"/>
          <p:cNvSpPr/>
          <p:nvPr/>
        </p:nvSpPr>
        <p:spPr>
          <a:xfrm>
            <a:off x="360360" y="6227640"/>
            <a:ext cx="7293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fld id="{A91C3818-1C66-4B09-B17F-70F7A56EE7A3}" type="slidenum">
              <a:rPr b="0" lang="de-DE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&lt;number&gt;</a:t>
            </a:fld>
            <a:endParaRPr b="0" lang="pt-PT" sz="900" spc="-1" strike="noStrike">
              <a:latin typeface="Arial"/>
            </a:endParaRPr>
          </a:p>
        </p:txBody>
      </p:sp>
      <p:pic>
        <p:nvPicPr>
          <p:cNvPr id="51" name="Grafik 2" descr=""/>
          <p:cNvPicPr/>
          <p:nvPr/>
        </p:nvPicPr>
        <p:blipFill>
          <a:blip r:embed="rId2"/>
          <a:stretch/>
        </p:blipFill>
        <p:spPr>
          <a:xfrm>
            <a:off x="10245240" y="6049080"/>
            <a:ext cx="1647360" cy="702000"/>
          </a:xfrm>
          <a:prstGeom prst="rect">
            <a:avLst/>
          </a:prstGeom>
          <a:ln w="0">
            <a:noFill/>
          </a:ln>
        </p:spPr>
      </p:pic>
      <p:sp>
        <p:nvSpPr>
          <p:cNvPr id="52" name="Gerader Verbinder 4"/>
          <p:cNvSpPr/>
          <p:nvPr/>
        </p:nvSpPr>
        <p:spPr>
          <a:xfrm>
            <a:off x="4537440" y="6225840"/>
            <a:ext cx="360" cy="312840"/>
          </a:xfrm>
          <a:prstGeom prst="line">
            <a:avLst/>
          </a:prstGeom>
          <a:ln>
            <a:solidFill>
              <a:srgbClr val="006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Fußzeilenplatzhalter 1" hidden="1"/>
          <p:cNvSpPr/>
          <p:nvPr/>
        </p:nvSpPr>
        <p:spPr>
          <a:xfrm>
            <a:off x="4642200" y="6227640"/>
            <a:ext cx="33415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Antonio Vitor, Jonas Betscher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15.04.2024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900" spc="-1" strike="noStrike">
              <a:latin typeface="Arial"/>
            </a:endParaRPr>
          </a:p>
        </p:txBody>
      </p:sp>
      <p:sp>
        <p:nvSpPr>
          <p:cNvPr id="54" name="Fußzeilenplatzhalter 1" hidden="1"/>
          <p:cNvSpPr/>
          <p:nvPr/>
        </p:nvSpPr>
        <p:spPr>
          <a:xfrm>
            <a:off x="995040" y="6226200"/>
            <a:ext cx="33415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Data Analytics for Smart Grids: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Title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900" spc="-1" strike="noStrike">
              <a:latin typeface="Arial"/>
            </a:endParaRPr>
          </a:p>
        </p:txBody>
      </p:sp>
      <p:pic>
        <p:nvPicPr>
          <p:cNvPr id="55" name="Grafik 5" descr=""/>
          <p:cNvPicPr/>
          <p:nvPr/>
        </p:nvPicPr>
        <p:blipFill>
          <a:blip r:embed="rId3"/>
          <a:srcRect l="0" t="17765" r="0" b="16073"/>
          <a:stretch/>
        </p:blipFill>
        <p:spPr>
          <a:xfrm>
            <a:off x="0" y="0"/>
            <a:ext cx="12191400" cy="4534200"/>
          </a:xfrm>
          <a:prstGeom prst="rect">
            <a:avLst/>
          </a:prstGeom>
          <a:ln w="0">
            <a:noFill/>
          </a:ln>
        </p:spPr>
      </p:pic>
      <p:pic>
        <p:nvPicPr>
          <p:cNvPr id="56" name="Grafik 1" descr=""/>
          <p:cNvPicPr/>
          <p:nvPr/>
        </p:nvPicPr>
        <p:blipFill>
          <a:blip r:embed="rId4"/>
          <a:stretch/>
        </p:blipFill>
        <p:spPr>
          <a:xfrm>
            <a:off x="10245240" y="6049080"/>
            <a:ext cx="1647360" cy="70200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erader Verbinder 10"/>
          <p:cNvSpPr/>
          <p:nvPr/>
        </p:nvSpPr>
        <p:spPr>
          <a:xfrm>
            <a:off x="360360" y="814320"/>
            <a:ext cx="114836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Gerader Verbinder 11"/>
          <p:cNvSpPr/>
          <p:nvPr/>
        </p:nvSpPr>
        <p:spPr>
          <a:xfrm>
            <a:off x="360360" y="6040080"/>
            <a:ext cx="114836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extfeld 13" hidden="1"/>
          <p:cNvSpPr/>
          <p:nvPr/>
        </p:nvSpPr>
        <p:spPr>
          <a:xfrm>
            <a:off x="360360" y="6227640"/>
            <a:ext cx="7293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fld id="{AC7F67DD-1D91-44B5-92A1-3B80B85487BE}" type="slidenum">
              <a:rPr b="0" lang="de-DE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&lt;number&gt;</a:t>
            </a:fld>
            <a:endParaRPr b="0" lang="pt-PT" sz="900" spc="-1" strike="noStrike">
              <a:latin typeface="Arial"/>
            </a:endParaRPr>
          </a:p>
        </p:txBody>
      </p:sp>
      <p:pic>
        <p:nvPicPr>
          <p:cNvPr id="98" name="Grafik 2" descr=""/>
          <p:cNvPicPr/>
          <p:nvPr/>
        </p:nvPicPr>
        <p:blipFill>
          <a:blip r:embed="rId2"/>
          <a:stretch/>
        </p:blipFill>
        <p:spPr>
          <a:xfrm>
            <a:off x="10245240" y="6049080"/>
            <a:ext cx="1647360" cy="702000"/>
          </a:xfrm>
          <a:prstGeom prst="rect">
            <a:avLst/>
          </a:prstGeom>
          <a:ln w="0">
            <a:noFill/>
          </a:ln>
        </p:spPr>
      </p:pic>
      <p:sp>
        <p:nvSpPr>
          <p:cNvPr id="99" name="Gerader Verbinder 4"/>
          <p:cNvSpPr/>
          <p:nvPr/>
        </p:nvSpPr>
        <p:spPr>
          <a:xfrm>
            <a:off x="4537440" y="6225840"/>
            <a:ext cx="360" cy="312840"/>
          </a:xfrm>
          <a:prstGeom prst="line">
            <a:avLst/>
          </a:prstGeom>
          <a:ln>
            <a:solidFill>
              <a:srgbClr val="006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Fußzeilenplatzhalter 1" hidden="1"/>
          <p:cNvSpPr/>
          <p:nvPr/>
        </p:nvSpPr>
        <p:spPr>
          <a:xfrm>
            <a:off x="4642200" y="6227640"/>
            <a:ext cx="33415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Antonio Vitor, Jonas Betscher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15.04.2024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900" spc="-1" strike="noStrike">
              <a:latin typeface="Arial"/>
            </a:endParaRPr>
          </a:p>
        </p:txBody>
      </p:sp>
      <p:sp>
        <p:nvSpPr>
          <p:cNvPr id="101" name="Fußzeilenplatzhalter 1" hidden="1"/>
          <p:cNvSpPr/>
          <p:nvPr/>
        </p:nvSpPr>
        <p:spPr>
          <a:xfrm>
            <a:off x="995040" y="6226200"/>
            <a:ext cx="33415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Data Analytics for Smart Grids: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Title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900" spc="-1" strike="noStrike">
              <a:latin typeface="Arial"/>
            </a:endParaRPr>
          </a:p>
        </p:txBody>
      </p:sp>
      <p:sp>
        <p:nvSpPr>
          <p:cNvPr id="102" name="Gerader Verbinder 11"/>
          <p:cNvSpPr/>
          <p:nvPr/>
        </p:nvSpPr>
        <p:spPr>
          <a:xfrm>
            <a:off x="360360" y="6040080"/>
            <a:ext cx="114836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itle 1"/>
          <p:cNvSpPr/>
          <p:nvPr/>
        </p:nvSpPr>
        <p:spPr>
          <a:xfrm>
            <a:off x="382680" y="1591200"/>
            <a:ext cx="1148328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endParaRPr b="0" lang="pt-PT" sz="3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1" lang="de-DE" sz="32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Thank you for your attention.</a:t>
            </a:r>
            <a:endParaRPr b="0" lang="pt-PT" sz="3200" spc="-1" strike="noStrike">
              <a:latin typeface="Arial"/>
            </a:endParaRPr>
          </a:p>
        </p:txBody>
      </p:sp>
      <p:pic>
        <p:nvPicPr>
          <p:cNvPr id="104" name="Grafik 3" descr=""/>
          <p:cNvPicPr/>
          <p:nvPr/>
        </p:nvPicPr>
        <p:blipFill>
          <a:blip r:embed="rId3"/>
          <a:stretch/>
        </p:blipFill>
        <p:spPr>
          <a:xfrm>
            <a:off x="10245240" y="6049080"/>
            <a:ext cx="1647360" cy="702000"/>
          </a:xfrm>
          <a:prstGeom prst="rect">
            <a:avLst/>
          </a:prstGeom>
          <a:ln w="0">
            <a:noFill/>
          </a:ln>
        </p:spPr>
      </p:pic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84120" y="4737600"/>
            <a:ext cx="11483280" cy="5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3200" spc="-1" strike="noStrike">
                <a:solidFill>
                  <a:srgbClr val="009de0"/>
                </a:solidFill>
                <a:latin typeface="Arial"/>
                <a:ea typeface="ＭＳ Ｐゴシック"/>
              </a:rPr>
              <a:t>Phase identification with profile voltage data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384120" y="5230800"/>
            <a:ext cx="11483280" cy="81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/>
          </p:nvPr>
        </p:nvSpPr>
        <p:spPr>
          <a:xfrm>
            <a:off x="383040" y="2679480"/>
            <a:ext cx="10890720" cy="43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2024-04-04T13:06:05Z</dcterms:created>
  <dc:creator>Jonas Betscher</dc:creator>
  <dc:description/>
  <dc:language>pt-PT</dc:language>
  <cp:lastModifiedBy/>
  <dcterms:modified xsi:type="dcterms:W3CDTF">2024-04-10T09:25:50Z</dcterms:modified>
  <cp:revision>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3</vt:i4>
  </property>
</Properties>
</file>