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65" r:id="rId6"/>
    <p:sldId id="268" r:id="rId7"/>
    <p:sldId id="267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72F2C-A49D-4800-93B6-959DAE5C57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1B4A5D-7903-43CF-A700-0B8F0622E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Relevance to Current Climate Conditions</a:t>
          </a:r>
          <a:endParaRPr lang="en-US"/>
        </a:p>
      </dgm:t>
    </dgm:pt>
    <dgm:pt modelId="{CE928DF3-9AE6-4C0F-8A55-9C24D509357C}" type="parTrans" cxnId="{2BF07DA6-25D8-41FD-A817-644E2D4B7217}">
      <dgm:prSet/>
      <dgm:spPr/>
      <dgm:t>
        <a:bodyPr/>
        <a:lstStyle/>
        <a:p>
          <a:endParaRPr lang="en-US"/>
        </a:p>
      </dgm:t>
    </dgm:pt>
    <dgm:pt modelId="{2972C51D-982A-430E-AE95-F6EC3CDD1E63}" type="sibTrans" cxnId="{2BF07DA6-25D8-41FD-A817-644E2D4B72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8E00D1-4D18-4833-8AD8-B73A8E394C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Technological Advancements</a:t>
          </a:r>
          <a:endParaRPr lang="en-US"/>
        </a:p>
      </dgm:t>
    </dgm:pt>
    <dgm:pt modelId="{78FB47BB-E245-4D49-A77A-6A7AD3E0F022}" type="parTrans" cxnId="{140167CF-8BC5-430D-9BE6-1234BD20A680}">
      <dgm:prSet/>
      <dgm:spPr/>
      <dgm:t>
        <a:bodyPr/>
        <a:lstStyle/>
        <a:p>
          <a:endParaRPr lang="en-US"/>
        </a:p>
      </dgm:t>
    </dgm:pt>
    <dgm:pt modelId="{8294A0FD-035B-4323-8584-AD0BEB6DF1D2}" type="sibTrans" cxnId="{140167CF-8BC5-430D-9BE6-1234BD20A6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4AD70A-368B-4338-B36E-EA760EBC79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Healthcare Policy changes</a:t>
          </a:r>
          <a:endParaRPr lang="en-US" dirty="0"/>
        </a:p>
      </dgm:t>
    </dgm:pt>
    <dgm:pt modelId="{B00E65D9-EF6F-4455-9939-074C852FA5F2}" type="parTrans" cxnId="{64B17AB0-CDEC-4DF4-B357-A2FAF4EC3EEB}">
      <dgm:prSet/>
      <dgm:spPr/>
      <dgm:t>
        <a:bodyPr/>
        <a:lstStyle/>
        <a:p>
          <a:endParaRPr lang="en-US"/>
        </a:p>
      </dgm:t>
    </dgm:pt>
    <dgm:pt modelId="{C0A637B3-674A-469A-9D64-8CD13056AA21}" type="sibTrans" cxnId="{64B17AB0-CDEC-4DF4-B357-A2FAF4EC3EEB}">
      <dgm:prSet/>
      <dgm:spPr/>
      <dgm:t>
        <a:bodyPr/>
        <a:lstStyle/>
        <a:p>
          <a:endParaRPr lang="en-US"/>
        </a:p>
      </dgm:t>
    </dgm:pt>
    <dgm:pt modelId="{B52425C9-0D18-4E20-8619-A99EE50D2205}" type="pres">
      <dgm:prSet presAssocID="{C4372F2C-A49D-4800-93B6-959DAE5C57F2}" presName="root" presStyleCnt="0">
        <dgm:presLayoutVars>
          <dgm:dir/>
          <dgm:resizeHandles val="exact"/>
        </dgm:presLayoutVars>
      </dgm:prSet>
      <dgm:spPr/>
    </dgm:pt>
    <dgm:pt modelId="{C103EFD3-E161-44F4-8C37-D7C573FE72D2}" type="pres">
      <dgm:prSet presAssocID="{C4372F2C-A49D-4800-93B6-959DAE5C57F2}" presName="container" presStyleCnt="0">
        <dgm:presLayoutVars>
          <dgm:dir/>
          <dgm:resizeHandles val="exact"/>
        </dgm:presLayoutVars>
      </dgm:prSet>
      <dgm:spPr/>
    </dgm:pt>
    <dgm:pt modelId="{F1A644C0-E89E-47A2-99C7-5B310D5C4A5D}" type="pres">
      <dgm:prSet presAssocID="{0B1B4A5D-7903-43CF-A700-0B8F0622EEB0}" presName="compNode" presStyleCnt="0"/>
      <dgm:spPr/>
    </dgm:pt>
    <dgm:pt modelId="{50DCAF56-B471-479A-9279-92F0CD00CA1C}" type="pres">
      <dgm:prSet presAssocID="{0B1B4A5D-7903-43CF-A700-0B8F0622EEB0}" presName="iconBgRect" presStyleLbl="bgShp" presStyleIdx="0" presStyleCnt="3"/>
      <dgm:spPr/>
    </dgm:pt>
    <dgm:pt modelId="{F01F1448-79D5-4BF2-AEC9-C6055F4CFBBB}" type="pres">
      <dgm:prSet presAssocID="{0B1B4A5D-7903-43CF-A700-0B8F0622EE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C1B79768-7FE5-496F-B700-952FC36494D5}" type="pres">
      <dgm:prSet presAssocID="{0B1B4A5D-7903-43CF-A700-0B8F0622EEB0}" presName="spaceRect" presStyleCnt="0"/>
      <dgm:spPr/>
    </dgm:pt>
    <dgm:pt modelId="{5DA7E731-5983-4D41-983D-BAB463FCF1A7}" type="pres">
      <dgm:prSet presAssocID="{0B1B4A5D-7903-43CF-A700-0B8F0622EEB0}" presName="textRect" presStyleLbl="revTx" presStyleIdx="0" presStyleCnt="3">
        <dgm:presLayoutVars>
          <dgm:chMax val="1"/>
          <dgm:chPref val="1"/>
        </dgm:presLayoutVars>
      </dgm:prSet>
      <dgm:spPr/>
    </dgm:pt>
    <dgm:pt modelId="{346C5774-2DC8-4991-B71C-C36221DA32E6}" type="pres">
      <dgm:prSet presAssocID="{2972C51D-982A-430E-AE95-F6EC3CDD1E63}" presName="sibTrans" presStyleLbl="sibTrans2D1" presStyleIdx="0" presStyleCnt="0"/>
      <dgm:spPr/>
    </dgm:pt>
    <dgm:pt modelId="{BCAA4479-BDE9-4264-8C94-1D117D14E228}" type="pres">
      <dgm:prSet presAssocID="{C68E00D1-4D18-4833-8AD8-B73A8E394C13}" presName="compNode" presStyleCnt="0"/>
      <dgm:spPr/>
    </dgm:pt>
    <dgm:pt modelId="{F11DADF1-51D6-4D3C-8A75-630D62AA79B3}" type="pres">
      <dgm:prSet presAssocID="{C68E00D1-4D18-4833-8AD8-B73A8E394C13}" presName="iconBgRect" presStyleLbl="bgShp" presStyleIdx="1" presStyleCnt="3"/>
      <dgm:spPr/>
    </dgm:pt>
    <dgm:pt modelId="{65EFF0B7-4539-4B89-BEE5-0B31E4591A4B}" type="pres">
      <dgm:prSet presAssocID="{C68E00D1-4D18-4833-8AD8-B73A8E394C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5D70609-CC28-4EF0-9C92-DF1674026DDF}" type="pres">
      <dgm:prSet presAssocID="{C68E00D1-4D18-4833-8AD8-B73A8E394C13}" presName="spaceRect" presStyleCnt="0"/>
      <dgm:spPr/>
    </dgm:pt>
    <dgm:pt modelId="{41F7AEBA-224D-4BC3-AD5F-E9A8175F7888}" type="pres">
      <dgm:prSet presAssocID="{C68E00D1-4D18-4833-8AD8-B73A8E394C13}" presName="textRect" presStyleLbl="revTx" presStyleIdx="1" presStyleCnt="3">
        <dgm:presLayoutVars>
          <dgm:chMax val="1"/>
          <dgm:chPref val="1"/>
        </dgm:presLayoutVars>
      </dgm:prSet>
      <dgm:spPr/>
    </dgm:pt>
    <dgm:pt modelId="{2AE22F0B-ABED-4433-BDD6-6228B3FE7299}" type="pres">
      <dgm:prSet presAssocID="{8294A0FD-035B-4323-8584-AD0BEB6DF1D2}" presName="sibTrans" presStyleLbl="sibTrans2D1" presStyleIdx="0" presStyleCnt="0"/>
      <dgm:spPr/>
    </dgm:pt>
    <dgm:pt modelId="{A369B7CF-0953-40F8-B10F-1749257305A8}" type="pres">
      <dgm:prSet presAssocID="{3C4AD70A-368B-4338-B36E-EA760EBC799D}" presName="compNode" presStyleCnt="0"/>
      <dgm:spPr/>
    </dgm:pt>
    <dgm:pt modelId="{12AE88E9-2C27-40CD-AE46-B7FBBDA1FE26}" type="pres">
      <dgm:prSet presAssocID="{3C4AD70A-368B-4338-B36E-EA760EBC799D}" presName="iconBgRect" presStyleLbl="bgShp" presStyleIdx="2" presStyleCnt="3"/>
      <dgm:spPr/>
    </dgm:pt>
    <dgm:pt modelId="{A2D5B5B4-D118-4EF8-8722-AF4FD6A4B59E}" type="pres">
      <dgm:prSet presAssocID="{3C4AD70A-368B-4338-B36E-EA760EBC79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687F3F7-AD1F-4A96-8016-80D6250B9A6A}" type="pres">
      <dgm:prSet presAssocID="{3C4AD70A-368B-4338-B36E-EA760EBC799D}" presName="spaceRect" presStyleCnt="0"/>
      <dgm:spPr/>
    </dgm:pt>
    <dgm:pt modelId="{327B38E1-C9FD-4C65-88CD-5F67D9F5DEEB}" type="pres">
      <dgm:prSet presAssocID="{3C4AD70A-368B-4338-B36E-EA760EBC79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B69A1D-8048-4970-AFDF-8B653F6CE67C}" type="presOf" srcId="{2972C51D-982A-430E-AE95-F6EC3CDD1E63}" destId="{346C5774-2DC8-4991-B71C-C36221DA32E6}" srcOrd="0" destOrd="0" presId="urn:microsoft.com/office/officeart/2018/2/layout/IconCircleList"/>
    <dgm:cxn modelId="{9732A563-C29D-4676-B6BE-54643227CB26}" type="presOf" srcId="{3C4AD70A-368B-4338-B36E-EA760EBC799D}" destId="{327B38E1-C9FD-4C65-88CD-5F67D9F5DEEB}" srcOrd="0" destOrd="0" presId="urn:microsoft.com/office/officeart/2018/2/layout/IconCircleList"/>
    <dgm:cxn modelId="{B55D8E72-BE5D-4BFE-A0CB-33B38365346B}" type="presOf" srcId="{C4372F2C-A49D-4800-93B6-959DAE5C57F2}" destId="{B52425C9-0D18-4E20-8619-A99EE50D2205}" srcOrd="0" destOrd="0" presId="urn:microsoft.com/office/officeart/2018/2/layout/IconCircleList"/>
    <dgm:cxn modelId="{25438388-F0D2-43C8-B085-220C268AEA0E}" type="presOf" srcId="{0B1B4A5D-7903-43CF-A700-0B8F0622EEB0}" destId="{5DA7E731-5983-4D41-983D-BAB463FCF1A7}" srcOrd="0" destOrd="0" presId="urn:microsoft.com/office/officeart/2018/2/layout/IconCircleList"/>
    <dgm:cxn modelId="{2BF07DA6-25D8-41FD-A817-644E2D4B7217}" srcId="{C4372F2C-A49D-4800-93B6-959DAE5C57F2}" destId="{0B1B4A5D-7903-43CF-A700-0B8F0622EEB0}" srcOrd="0" destOrd="0" parTransId="{CE928DF3-9AE6-4C0F-8A55-9C24D509357C}" sibTransId="{2972C51D-982A-430E-AE95-F6EC3CDD1E63}"/>
    <dgm:cxn modelId="{64B17AB0-CDEC-4DF4-B357-A2FAF4EC3EEB}" srcId="{C4372F2C-A49D-4800-93B6-959DAE5C57F2}" destId="{3C4AD70A-368B-4338-B36E-EA760EBC799D}" srcOrd="2" destOrd="0" parTransId="{B00E65D9-EF6F-4455-9939-074C852FA5F2}" sibTransId="{C0A637B3-674A-469A-9D64-8CD13056AA21}"/>
    <dgm:cxn modelId="{4DFFB2C0-5636-46EC-A2C7-31E03AB5D005}" type="presOf" srcId="{8294A0FD-035B-4323-8584-AD0BEB6DF1D2}" destId="{2AE22F0B-ABED-4433-BDD6-6228B3FE7299}" srcOrd="0" destOrd="0" presId="urn:microsoft.com/office/officeart/2018/2/layout/IconCircleList"/>
    <dgm:cxn modelId="{140167CF-8BC5-430D-9BE6-1234BD20A680}" srcId="{C4372F2C-A49D-4800-93B6-959DAE5C57F2}" destId="{C68E00D1-4D18-4833-8AD8-B73A8E394C13}" srcOrd="1" destOrd="0" parTransId="{78FB47BB-E245-4D49-A77A-6A7AD3E0F022}" sibTransId="{8294A0FD-035B-4323-8584-AD0BEB6DF1D2}"/>
    <dgm:cxn modelId="{495A63D7-0B3B-44ED-BF0F-72A992FF38B5}" type="presOf" srcId="{C68E00D1-4D18-4833-8AD8-B73A8E394C13}" destId="{41F7AEBA-224D-4BC3-AD5F-E9A8175F7888}" srcOrd="0" destOrd="0" presId="urn:microsoft.com/office/officeart/2018/2/layout/IconCircleList"/>
    <dgm:cxn modelId="{39CB1120-1CD9-46B1-8F9C-E26CF3B3BD0A}" type="presParOf" srcId="{B52425C9-0D18-4E20-8619-A99EE50D2205}" destId="{C103EFD3-E161-44F4-8C37-D7C573FE72D2}" srcOrd="0" destOrd="0" presId="urn:microsoft.com/office/officeart/2018/2/layout/IconCircleList"/>
    <dgm:cxn modelId="{6EB80DE2-92E6-44C2-83D8-A1DFD2BD82E3}" type="presParOf" srcId="{C103EFD3-E161-44F4-8C37-D7C573FE72D2}" destId="{F1A644C0-E89E-47A2-99C7-5B310D5C4A5D}" srcOrd="0" destOrd="0" presId="urn:microsoft.com/office/officeart/2018/2/layout/IconCircleList"/>
    <dgm:cxn modelId="{C7E86532-9CE8-43C1-8C98-7D5E6EB7E425}" type="presParOf" srcId="{F1A644C0-E89E-47A2-99C7-5B310D5C4A5D}" destId="{50DCAF56-B471-479A-9279-92F0CD00CA1C}" srcOrd="0" destOrd="0" presId="urn:microsoft.com/office/officeart/2018/2/layout/IconCircleList"/>
    <dgm:cxn modelId="{4400B4C1-FF70-407E-A5D6-5EA3B28026F7}" type="presParOf" srcId="{F1A644C0-E89E-47A2-99C7-5B310D5C4A5D}" destId="{F01F1448-79D5-4BF2-AEC9-C6055F4CFBBB}" srcOrd="1" destOrd="0" presId="urn:microsoft.com/office/officeart/2018/2/layout/IconCircleList"/>
    <dgm:cxn modelId="{0C8025BC-68D5-48E4-841F-4CC4AE2483F4}" type="presParOf" srcId="{F1A644C0-E89E-47A2-99C7-5B310D5C4A5D}" destId="{C1B79768-7FE5-496F-B700-952FC36494D5}" srcOrd="2" destOrd="0" presId="urn:microsoft.com/office/officeart/2018/2/layout/IconCircleList"/>
    <dgm:cxn modelId="{14E6C5B0-D20A-42FD-92E6-EF0FBB41EE18}" type="presParOf" srcId="{F1A644C0-E89E-47A2-99C7-5B310D5C4A5D}" destId="{5DA7E731-5983-4D41-983D-BAB463FCF1A7}" srcOrd="3" destOrd="0" presId="urn:microsoft.com/office/officeart/2018/2/layout/IconCircleList"/>
    <dgm:cxn modelId="{02E642EA-6F7F-4136-BD7B-CB64F52C9082}" type="presParOf" srcId="{C103EFD3-E161-44F4-8C37-D7C573FE72D2}" destId="{346C5774-2DC8-4991-B71C-C36221DA32E6}" srcOrd="1" destOrd="0" presId="urn:microsoft.com/office/officeart/2018/2/layout/IconCircleList"/>
    <dgm:cxn modelId="{0EE5AB78-CC2F-4830-87EF-61BA427B8ABA}" type="presParOf" srcId="{C103EFD3-E161-44F4-8C37-D7C573FE72D2}" destId="{BCAA4479-BDE9-4264-8C94-1D117D14E228}" srcOrd="2" destOrd="0" presId="urn:microsoft.com/office/officeart/2018/2/layout/IconCircleList"/>
    <dgm:cxn modelId="{F704D6D8-F04B-4B8C-B642-A2F93DAC03BF}" type="presParOf" srcId="{BCAA4479-BDE9-4264-8C94-1D117D14E228}" destId="{F11DADF1-51D6-4D3C-8A75-630D62AA79B3}" srcOrd="0" destOrd="0" presId="urn:microsoft.com/office/officeart/2018/2/layout/IconCircleList"/>
    <dgm:cxn modelId="{0C56D8E1-E050-4CE2-A171-70B0C4540601}" type="presParOf" srcId="{BCAA4479-BDE9-4264-8C94-1D117D14E228}" destId="{65EFF0B7-4539-4B89-BEE5-0B31E4591A4B}" srcOrd="1" destOrd="0" presId="urn:microsoft.com/office/officeart/2018/2/layout/IconCircleList"/>
    <dgm:cxn modelId="{B8FD2B78-3B37-47A8-8ADE-EC05D0AAE8E3}" type="presParOf" srcId="{BCAA4479-BDE9-4264-8C94-1D117D14E228}" destId="{E5D70609-CC28-4EF0-9C92-DF1674026DDF}" srcOrd="2" destOrd="0" presId="urn:microsoft.com/office/officeart/2018/2/layout/IconCircleList"/>
    <dgm:cxn modelId="{C7CBE8D7-462E-4492-B2E5-2F64C2348A13}" type="presParOf" srcId="{BCAA4479-BDE9-4264-8C94-1D117D14E228}" destId="{41F7AEBA-224D-4BC3-AD5F-E9A8175F7888}" srcOrd="3" destOrd="0" presId="urn:microsoft.com/office/officeart/2018/2/layout/IconCircleList"/>
    <dgm:cxn modelId="{E05771FF-D40C-470F-9A07-1AD1F9C5DE00}" type="presParOf" srcId="{C103EFD3-E161-44F4-8C37-D7C573FE72D2}" destId="{2AE22F0B-ABED-4433-BDD6-6228B3FE7299}" srcOrd="3" destOrd="0" presId="urn:microsoft.com/office/officeart/2018/2/layout/IconCircleList"/>
    <dgm:cxn modelId="{007DAAFA-4D7E-4739-B8C0-991F824E8988}" type="presParOf" srcId="{C103EFD3-E161-44F4-8C37-D7C573FE72D2}" destId="{A369B7CF-0953-40F8-B10F-1749257305A8}" srcOrd="4" destOrd="0" presId="urn:microsoft.com/office/officeart/2018/2/layout/IconCircleList"/>
    <dgm:cxn modelId="{B9D7EB44-2151-4203-A0B7-BF160CD449E6}" type="presParOf" srcId="{A369B7CF-0953-40F8-B10F-1749257305A8}" destId="{12AE88E9-2C27-40CD-AE46-B7FBBDA1FE26}" srcOrd="0" destOrd="0" presId="urn:microsoft.com/office/officeart/2018/2/layout/IconCircleList"/>
    <dgm:cxn modelId="{691F07E2-6764-40B4-8257-7D5F70EA0BDC}" type="presParOf" srcId="{A369B7CF-0953-40F8-B10F-1749257305A8}" destId="{A2D5B5B4-D118-4EF8-8722-AF4FD6A4B59E}" srcOrd="1" destOrd="0" presId="urn:microsoft.com/office/officeart/2018/2/layout/IconCircleList"/>
    <dgm:cxn modelId="{B2B9BA9B-F79E-4C16-99CD-11982A7A4BE0}" type="presParOf" srcId="{A369B7CF-0953-40F8-B10F-1749257305A8}" destId="{E687F3F7-AD1F-4A96-8016-80D6250B9A6A}" srcOrd="2" destOrd="0" presId="urn:microsoft.com/office/officeart/2018/2/layout/IconCircleList"/>
    <dgm:cxn modelId="{24FC3E32-EDEA-4CD9-99AC-3360FEF186CA}" type="presParOf" srcId="{A369B7CF-0953-40F8-B10F-1749257305A8}" destId="{327B38E1-C9FD-4C65-88CD-5F67D9F5DE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73D84-6A4E-4D8C-928B-D7A5C72B85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3B8F82-AB69-4AC2-84C5-DB02199C19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Infrastructure</a:t>
          </a:r>
          <a:endParaRPr lang="en-US"/>
        </a:p>
      </dgm:t>
    </dgm:pt>
    <dgm:pt modelId="{2EAD889B-2394-454D-B8F4-C0243BF4DCC1}" type="parTrans" cxnId="{52001AFE-D7BA-4B56-958C-9F8B5CA2F1F4}">
      <dgm:prSet/>
      <dgm:spPr/>
      <dgm:t>
        <a:bodyPr/>
        <a:lstStyle/>
        <a:p>
          <a:endParaRPr lang="en-US"/>
        </a:p>
      </dgm:t>
    </dgm:pt>
    <dgm:pt modelId="{1A03CBA9-B201-4712-8EE9-AD441942865C}" type="sibTrans" cxnId="{52001AFE-D7BA-4B56-958C-9F8B5CA2F1F4}">
      <dgm:prSet/>
      <dgm:spPr/>
      <dgm:t>
        <a:bodyPr/>
        <a:lstStyle/>
        <a:p>
          <a:endParaRPr lang="en-US"/>
        </a:p>
      </dgm:t>
    </dgm:pt>
    <dgm:pt modelId="{79044AB0-0DB0-41B6-9AB7-11F3D5154C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Compliance with Local Regulations</a:t>
          </a:r>
          <a:endParaRPr lang="en-US"/>
        </a:p>
      </dgm:t>
    </dgm:pt>
    <dgm:pt modelId="{181ABBED-9517-48CE-AFE9-99F8EC9CF46E}" type="parTrans" cxnId="{72E5248A-1222-48BD-BD51-54CEFC0DD2EB}">
      <dgm:prSet/>
      <dgm:spPr/>
      <dgm:t>
        <a:bodyPr/>
        <a:lstStyle/>
        <a:p>
          <a:endParaRPr lang="en-US"/>
        </a:p>
      </dgm:t>
    </dgm:pt>
    <dgm:pt modelId="{6D5B3ADC-8AE4-43E7-BE37-609E3A7F6B82}" type="sibTrans" cxnId="{72E5248A-1222-48BD-BD51-54CEFC0DD2EB}">
      <dgm:prSet/>
      <dgm:spPr/>
      <dgm:t>
        <a:bodyPr/>
        <a:lstStyle/>
        <a:p>
          <a:endParaRPr lang="en-US"/>
        </a:p>
      </dgm:t>
    </dgm:pt>
    <dgm:pt modelId="{58F65ED4-6891-4A90-A78B-71BD800433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Proximity to Academic Institutions</a:t>
          </a:r>
          <a:endParaRPr lang="en-US"/>
        </a:p>
      </dgm:t>
    </dgm:pt>
    <dgm:pt modelId="{B4129EB3-56D1-48AA-AAEA-37F59236CED5}" type="parTrans" cxnId="{3F8AE4EF-DE7E-43F2-88E1-02674FA766D0}">
      <dgm:prSet/>
      <dgm:spPr/>
      <dgm:t>
        <a:bodyPr/>
        <a:lstStyle/>
        <a:p>
          <a:endParaRPr lang="en-US"/>
        </a:p>
      </dgm:t>
    </dgm:pt>
    <dgm:pt modelId="{93B2E5FF-ABCD-472C-9D12-73E91EF77089}" type="sibTrans" cxnId="{3F8AE4EF-DE7E-43F2-88E1-02674FA766D0}">
      <dgm:prSet/>
      <dgm:spPr/>
      <dgm:t>
        <a:bodyPr/>
        <a:lstStyle/>
        <a:p>
          <a:endParaRPr lang="en-US"/>
        </a:p>
      </dgm:t>
    </dgm:pt>
    <dgm:pt modelId="{9D2A86F2-77B3-4D56-983E-D8A74D257F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Drug Approval Processes</a:t>
          </a:r>
          <a:endParaRPr lang="en-US"/>
        </a:p>
      </dgm:t>
    </dgm:pt>
    <dgm:pt modelId="{BF28EAB5-8ACA-4B91-9D02-FD7310506A54}" type="parTrans" cxnId="{CEF78CF8-E4FB-48C3-81C0-5B5B8A177A2A}">
      <dgm:prSet/>
      <dgm:spPr/>
      <dgm:t>
        <a:bodyPr/>
        <a:lstStyle/>
        <a:p>
          <a:endParaRPr lang="en-US"/>
        </a:p>
      </dgm:t>
    </dgm:pt>
    <dgm:pt modelId="{902B6DCA-23F9-4C47-81A5-313B6EDE7260}" type="sibTrans" cxnId="{CEF78CF8-E4FB-48C3-81C0-5B5B8A177A2A}">
      <dgm:prSet/>
      <dgm:spPr/>
      <dgm:t>
        <a:bodyPr/>
        <a:lstStyle/>
        <a:p>
          <a:endParaRPr lang="en-US"/>
        </a:p>
      </dgm:t>
    </dgm:pt>
    <dgm:pt modelId="{2B521FA1-3A76-470B-A3DB-F5699D79F3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Distribution Network</a:t>
          </a:r>
        </a:p>
      </dgm:t>
    </dgm:pt>
    <dgm:pt modelId="{8EBB3DBF-A2D4-4EDC-8DD9-3BEB41975F14}" type="parTrans" cxnId="{3D7B5088-EBEA-4E77-8DFE-B98EA969E327}">
      <dgm:prSet/>
      <dgm:spPr/>
      <dgm:t>
        <a:bodyPr/>
        <a:lstStyle/>
        <a:p>
          <a:endParaRPr lang="en-US"/>
        </a:p>
      </dgm:t>
    </dgm:pt>
    <dgm:pt modelId="{D969DD09-95ED-472C-B490-8590E6BEED7E}" type="sibTrans" cxnId="{3D7B5088-EBEA-4E77-8DFE-B98EA969E327}">
      <dgm:prSet/>
      <dgm:spPr/>
      <dgm:t>
        <a:bodyPr/>
        <a:lstStyle/>
        <a:p>
          <a:endParaRPr lang="en-US"/>
        </a:p>
      </dgm:t>
    </dgm:pt>
    <dgm:pt modelId="{65220E53-D2A3-46C8-B57D-8ADE8F681131}" type="pres">
      <dgm:prSet presAssocID="{B2173D84-6A4E-4D8C-928B-D7A5C72B8558}" presName="root" presStyleCnt="0">
        <dgm:presLayoutVars>
          <dgm:dir/>
          <dgm:resizeHandles val="exact"/>
        </dgm:presLayoutVars>
      </dgm:prSet>
      <dgm:spPr/>
    </dgm:pt>
    <dgm:pt modelId="{BE5473A8-2A71-4E4F-843B-9A20600AA9A4}" type="pres">
      <dgm:prSet presAssocID="{6E3B8F82-AB69-4AC2-84C5-DB02199C19FB}" presName="compNode" presStyleCnt="0"/>
      <dgm:spPr/>
    </dgm:pt>
    <dgm:pt modelId="{F1757E5E-C74D-43C2-BF71-BB8B286E01B2}" type="pres">
      <dgm:prSet presAssocID="{6E3B8F82-AB69-4AC2-84C5-DB02199C19FB}" presName="iconBgRect" presStyleLbl="bgShp" presStyleIdx="0" presStyleCnt="5"/>
      <dgm:spPr/>
    </dgm:pt>
    <dgm:pt modelId="{B63747E9-2ABA-4179-833D-D7DE9D4EF6B6}" type="pres">
      <dgm:prSet presAssocID="{6E3B8F82-AB69-4AC2-84C5-DB02199C19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D784D34-B03E-4DF4-82DB-22DA691D894F}" type="pres">
      <dgm:prSet presAssocID="{6E3B8F82-AB69-4AC2-84C5-DB02199C19FB}" presName="spaceRect" presStyleCnt="0"/>
      <dgm:spPr/>
    </dgm:pt>
    <dgm:pt modelId="{444934D1-C301-4A5E-8C6B-282A38CE23D7}" type="pres">
      <dgm:prSet presAssocID="{6E3B8F82-AB69-4AC2-84C5-DB02199C19FB}" presName="textRect" presStyleLbl="revTx" presStyleIdx="0" presStyleCnt="5">
        <dgm:presLayoutVars>
          <dgm:chMax val="1"/>
          <dgm:chPref val="1"/>
        </dgm:presLayoutVars>
      </dgm:prSet>
      <dgm:spPr/>
    </dgm:pt>
    <dgm:pt modelId="{D691E5E7-1688-40D6-949E-D041A1FDA0D5}" type="pres">
      <dgm:prSet presAssocID="{1A03CBA9-B201-4712-8EE9-AD441942865C}" presName="sibTrans" presStyleCnt="0"/>
      <dgm:spPr/>
    </dgm:pt>
    <dgm:pt modelId="{F3996F77-C04E-4EEC-8DC8-C04E3660A5C1}" type="pres">
      <dgm:prSet presAssocID="{79044AB0-0DB0-41B6-9AB7-11F3D5154C94}" presName="compNode" presStyleCnt="0"/>
      <dgm:spPr/>
    </dgm:pt>
    <dgm:pt modelId="{11890F6D-1CDB-4B4E-A3C8-92BC20E3C1E0}" type="pres">
      <dgm:prSet presAssocID="{79044AB0-0DB0-41B6-9AB7-11F3D5154C94}" presName="iconBgRect" presStyleLbl="bgShp" presStyleIdx="1" presStyleCnt="5"/>
      <dgm:spPr/>
    </dgm:pt>
    <dgm:pt modelId="{9E838AEB-EB63-4AE2-B038-D89D6EF5C4A3}" type="pres">
      <dgm:prSet presAssocID="{79044AB0-0DB0-41B6-9AB7-11F3D5154C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4FC5244-4D2A-43E9-81EC-6B272D304CB7}" type="pres">
      <dgm:prSet presAssocID="{79044AB0-0DB0-41B6-9AB7-11F3D5154C94}" presName="spaceRect" presStyleCnt="0"/>
      <dgm:spPr/>
    </dgm:pt>
    <dgm:pt modelId="{AC590FBD-7236-482D-9D66-9B1230C045C3}" type="pres">
      <dgm:prSet presAssocID="{79044AB0-0DB0-41B6-9AB7-11F3D5154C94}" presName="textRect" presStyleLbl="revTx" presStyleIdx="1" presStyleCnt="5">
        <dgm:presLayoutVars>
          <dgm:chMax val="1"/>
          <dgm:chPref val="1"/>
        </dgm:presLayoutVars>
      </dgm:prSet>
      <dgm:spPr/>
    </dgm:pt>
    <dgm:pt modelId="{F6D7BFE3-E6C5-433A-8033-AA72ABBFAEE5}" type="pres">
      <dgm:prSet presAssocID="{6D5B3ADC-8AE4-43E7-BE37-609E3A7F6B82}" presName="sibTrans" presStyleCnt="0"/>
      <dgm:spPr/>
    </dgm:pt>
    <dgm:pt modelId="{782FA171-8036-477C-BB8E-CF4F2E4467DB}" type="pres">
      <dgm:prSet presAssocID="{58F65ED4-6891-4A90-A78B-71BD8004336A}" presName="compNode" presStyleCnt="0"/>
      <dgm:spPr/>
    </dgm:pt>
    <dgm:pt modelId="{CDA8C01E-3BEA-49DF-84C0-0DBEBAFDB2D2}" type="pres">
      <dgm:prSet presAssocID="{58F65ED4-6891-4A90-A78B-71BD8004336A}" presName="iconBgRect" presStyleLbl="bgShp" presStyleIdx="2" presStyleCnt="5"/>
      <dgm:spPr/>
    </dgm:pt>
    <dgm:pt modelId="{42F36474-440C-412B-984A-9367D9B2B3D7}" type="pres">
      <dgm:prSet presAssocID="{58F65ED4-6891-4A90-A78B-71BD800433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AD197B4-4395-4E7E-BA5D-86843EFE7072}" type="pres">
      <dgm:prSet presAssocID="{58F65ED4-6891-4A90-A78B-71BD8004336A}" presName="spaceRect" presStyleCnt="0"/>
      <dgm:spPr/>
    </dgm:pt>
    <dgm:pt modelId="{A8FC6C42-E1F1-4782-9779-D76F70115DBE}" type="pres">
      <dgm:prSet presAssocID="{58F65ED4-6891-4A90-A78B-71BD8004336A}" presName="textRect" presStyleLbl="revTx" presStyleIdx="2" presStyleCnt="5">
        <dgm:presLayoutVars>
          <dgm:chMax val="1"/>
          <dgm:chPref val="1"/>
        </dgm:presLayoutVars>
      </dgm:prSet>
      <dgm:spPr/>
    </dgm:pt>
    <dgm:pt modelId="{C3D748DA-B50D-4A4C-A97E-35461C7BF0D0}" type="pres">
      <dgm:prSet presAssocID="{93B2E5FF-ABCD-472C-9D12-73E91EF77089}" presName="sibTrans" presStyleCnt="0"/>
      <dgm:spPr/>
    </dgm:pt>
    <dgm:pt modelId="{1082DF3A-A98C-42B2-B495-026C7A18496D}" type="pres">
      <dgm:prSet presAssocID="{9D2A86F2-77B3-4D56-983E-D8A74D257F7E}" presName="compNode" presStyleCnt="0"/>
      <dgm:spPr/>
    </dgm:pt>
    <dgm:pt modelId="{EB6FF1F3-7B51-46DF-9B77-DC87405C4FFE}" type="pres">
      <dgm:prSet presAssocID="{9D2A86F2-77B3-4D56-983E-D8A74D257F7E}" presName="iconBgRect" presStyleLbl="bgShp" presStyleIdx="3" presStyleCnt="5"/>
      <dgm:spPr/>
    </dgm:pt>
    <dgm:pt modelId="{6FB95F7A-FCBE-4BCD-B766-FA453C829932}" type="pres">
      <dgm:prSet presAssocID="{9D2A86F2-77B3-4D56-983E-D8A74D257F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D621B88-B592-4458-BCD6-A4C28CD5BA5B}" type="pres">
      <dgm:prSet presAssocID="{9D2A86F2-77B3-4D56-983E-D8A74D257F7E}" presName="spaceRect" presStyleCnt="0"/>
      <dgm:spPr/>
    </dgm:pt>
    <dgm:pt modelId="{1B2D4D4C-AA98-4EE7-B963-57F461C3AF50}" type="pres">
      <dgm:prSet presAssocID="{9D2A86F2-77B3-4D56-983E-D8A74D257F7E}" presName="textRect" presStyleLbl="revTx" presStyleIdx="3" presStyleCnt="5">
        <dgm:presLayoutVars>
          <dgm:chMax val="1"/>
          <dgm:chPref val="1"/>
        </dgm:presLayoutVars>
      </dgm:prSet>
      <dgm:spPr/>
    </dgm:pt>
    <dgm:pt modelId="{1744CAEF-0D93-4D71-994F-0336E819FBB5}" type="pres">
      <dgm:prSet presAssocID="{902B6DCA-23F9-4C47-81A5-313B6EDE7260}" presName="sibTrans" presStyleCnt="0"/>
      <dgm:spPr/>
    </dgm:pt>
    <dgm:pt modelId="{26290085-3BEB-4411-8135-9327B2CEB65F}" type="pres">
      <dgm:prSet presAssocID="{2B521FA1-3A76-470B-A3DB-F5699D79F3E8}" presName="compNode" presStyleCnt="0"/>
      <dgm:spPr/>
    </dgm:pt>
    <dgm:pt modelId="{EC3F1D71-D367-41BD-81B6-C1420721C2D3}" type="pres">
      <dgm:prSet presAssocID="{2B521FA1-3A76-470B-A3DB-F5699D79F3E8}" presName="iconBgRect" presStyleLbl="bgShp" presStyleIdx="4" presStyleCnt="5"/>
      <dgm:spPr/>
    </dgm:pt>
    <dgm:pt modelId="{139D49ED-A234-408F-9091-B139673B1DDB}" type="pres">
      <dgm:prSet presAssocID="{2B521FA1-3A76-470B-A3DB-F5699D79F3E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23924F6-BB42-4A71-82F5-6166FDBE8821}" type="pres">
      <dgm:prSet presAssocID="{2B521FA1-3A76-470B-A3DB-F5699D79F3E8}" presName="spaceRect" presStyleCnt="0"/>
      <dgm:spPr/>
    </dgm:pt>
    <dgm:pt modelId="{78A80FA8-7C99-47C9-9897-528AAF578183}" type="pres">
      <dgm:prSet presAssocID="{2B521FA1-3A76-470B-A3DB-F5699D79F3E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67C23F-FDF2-4B4E-8276-E0C794CD113B}" type="presOf" srcId="{B2173D84-6A4E-4D8C-928B-D7A5C72B8558}" destId="{65220E53-D2A3-46C8-B57D-8ADE8F681131}" srcOrd="0" destOrd="0" presId="urn:microsoft.com/office/officeart/2018/5/layout/IconCircleLabelList"/>
    <dgm:cxn modelId="{E05A2959-F2AC-49F0-9B38-C408C558702F}" type="presOf" srcId="{2B521FA1-3A76-470B-A3DB-F5699D79F3E8}" destId="{78A80FA8-7C99-47C9-9897-528AAF578183}" srcOrd="0" destOrd="0" presId="urn:microsoft.com/office/officeart/2018/5/layout/IconCircleLabelList"/>
    <dgm:cxn modelId="{3D7B5088-EBEA-4E77-8DFE-B98EA969E327}" srcId="{B2173D84-6A4E-4D8C-928B-D7A5C72B8558}" destId="{2B521FA1-3A76-470B-A3DB-F5699D79F3E8}" srcOrd="4" destOrd="0" parTransId="{8EBB3DBF-A2D4-4EDC-8DD9-3BEB41975F14}" sibTransId="{D969DD09-95ED-472C-B490-8590E6BEED7E}"/>
    <dgm:cxn modelId="{72E5248A-1222-48BD-BD51-54CEFC0DD2EB}" srcId="{B2173D84-6A4E-4D8C-928B-D7A5C72B8558}" destId="{79044AB0-0DB0-41B6-9AB7-11F3D5154C94}" srcOrd="1" destOrd="0" parTransId="{181ABBED-9517-48CE-AFE9-99F8EC9CF46E}" sibTransId="{6D5B3ADC-8AE4-43E7-BE37-609E3A7F6B82}"/>
    <dgm:cxn modelId="{D36DFA8F-258B-4FA3-B417-C1CB762D2F8C}" type="presOf" srcId="{9D2A86F2-77B3-4D56-983E-D8A74D257F7E}" destId="{1B2D4D4C-AA98-4EE7-B963-57F461C3AF50}" srcOrd="0" destOrd="0" presId="urn:microsoft.com/office/officeart/2018/5/layout/IconCircleLabelList"/>
    <dgm:cxn modelId="{72B0CAA9-1E7C-486F-8F5D-1C1C02E6BF19}" type="presOf" srcId="{79044AB0-0DB0-41B6-9AB7-11F3D5154C94}" destId="{AC590FBD-7236-482D-9D66-9B1230C045C3}" srcOrd="0" destOrd="0" presId="urn:microsoft.com/office/officeart/2018/5/layout/IconCircleLabelList"/>
    <dgm:cxn modelId="{32A577D7-26E2-4556-8033-BD2AE76B985F}" type="presOf" srcId="{58F65ED4-6891-4A90-A78B-71BD8004336A}" destId="{A8FC6C42-E1F1-4782-9779-D76F70115DBE}" srcOrd="0" destOrd="0" presId="urn:microsoft.com/office/officeart/2018/5/layout/IconCircleLabelList"/>
    <dgm:cxn modelId="{3DF891E5-CD18-4A36-BC18-91B2FEAF33BC}" type="presOf" srcId="{6E3B8F82-AB69-4AC2-84C5-DB02199C19FB}" destId="{444934D1-C301-4A5E-8C6B-282A38CE23D7}" srcOrd="0" destOrd="0" presId="urn:microsoft.com/office/officeart/2018/5/layout/IconCircleLabelList"/>
    <dgm:cxn modelId="{3F8AE4EF-DE7E-43F2-88E1-02674FA766D0}" srcId="{B2173D84-6A4E-4D8C-928B-D7A5C72B8558}" destId="{58F65ED4-6891-4A90-A78B-71BD8004336A}" srcOrd="2" destOrd="0" parTransId="{B4129EB3-56D1-48AA-AAEA-37F59236CED5}" sibTransId="{93B2E5FF-ABCD-472C-9D12-73E91EF77089}"/>
    <dgm:cxn modelId="{CEF78CF8-E4FB-48C3-81C0-5B5B8A177A2A}" srcId="{B2173D84-6A4E-4D8C-928B-D7A5C72B8558}" destId="{9D2A86F2-77B3-4D56-983E-D8A74D257F7E}" srcOrd="3" destOrd="0" parTransId="{BF28EAB5-8ACA-4B91-9D02-FD7310506A54}" sibTransId="{902B6DCA-23F9-4C47-81A5-313B6EDE7260}"/>
    <dgm:cxn modelId="{52001AFE-D7BA-4B56-958C-9F8B5CA2F1F4}" srcId="{B2173D84-6A4E-4D8C-928B-D7A5C72B8558}" destId="{6E3B8F82-AB69-4AC2-84C5-DB02199C19FB}" srcOrd="0" destOrd="0" parTransId="{2EAD889B-2394-454D-B8F4-C0243BF4DCC1}" sibTransId="{1A03CBA9-B201-4712-8EE9-AD441942865C}"/>
    <dgm:cxn modelId="{EDE87615-BE5F-45C5-AE89-1A9C58F2556A}" type="presParOf" srcId="{65220E53-D2A3-46C8-B57D-8ADE8F681131}" destId="{BE5473A8-2A71-4E4F-843B-9A20600AA9A4}" srcOrd="0" destOrd="0" presId="urn:microsoft.com/office/officeart/2018/5/layout/IconCircleLabelList"/>
    <dgm:cxn modelId="{A9104777-BBE4-4A11-B102-D010F48DB672}" type="presParOf" srcId="{BE5473A8-2A71-4E4F-843B-9A20600AA9A4}" destId="{F1757E5E-C74D-43C2-BF71-BB8B286E01B2}" srcOrd="0" destOrd="0" presId="urn:microsoft.com/office/officeart/2018/5/layout/IconCircleLabelList"/>
    <dgm:cxn modelId="{955C25CA-B975-4611-842A-2BA5D8D041F6}" type="presParOf" srcId="{BE5473A8-2A71-4E4F-843B-9A20600AA9A4}" destId="{B63747E9-2ABA-4179-833D-D7DE9D4EF6B6}" srcOrd="1" destOrd="0" presId="urn:microsoft.com/office/officeart/2018/5/layout/IconCircleLabelList"/>
    <dgm:cxn modelId="{DD7AFC75-F94E-415B-90C1-66187672D3F3}" type="presParOf" srcId="{BE5473A8-2A71-4E4F-843B-9A20600AA9A4}" destId="{BD784D34-B03E-4DF4-82DB-22DA691D894F}" srcOrd="2" destOrd="0" presId="urn:microsoft.com/office/officeart/2018/5/layout/IconCircleLabelList"/>
    <dgm:cxn modelId="{B82C2C47-EA29-43C1-8F61-EC8B55E3D9EE}" type="presParOf" srcId="{BE5473A8-2A71-4E4F-843B-9A20600AA9A4}" destId="{444934D1-C301-4A5E-8C6B-282A38CE23D7}" srcOrd="3" destOrd="0" presId="urn:microsoft.com/office/officeart/2018/5/layout/IconCircleLabelList"/>
    <dgm:cxn modelId="{E29636CF-CD9C-4CC5-A8D6-0443F901082A}" type="presParOf" srcId="{65220E53-D2A3-46C8-B57D-8ADE8F681131}" destId="{D691E5E7-1688-40D6-949E-D041A1FDA0D5}" srcOrd="1" destOrd="0" presId="urn:microsoft.com/office/officeart/2018/5/layout/IconCircleLabelList"/>
    <dgm:cxn modelId="{AB3A2CA9-62E3-4542-BD6E-5E7036AD97A5}" type="presParOf" srcId="{65220E53-D2A3-46C8-B57D-8ADE8F681131}" destId="{F3996F77-C04E-4EEC-8DC8-C04E3660A5C1}" srcOrd="2" destOrd="0" presId="urn:microsoft.com/office/officeart/2018/5/layout/IconCircleLabelList"/>
    <dgm:cxn modelId="{5EA635B2-AAAF-496B-9C92-587559617440}" type="presParOf" srcId="{F3996F77-C04E-4EEC-8DC8-C04E3660A5C1}" destId="{11890F6D-1CDB-4B4E-A3C8-92BC20E3C1E0}" srcOrd="0" destOrd="0" presId="urn:microsoft.com/office/officeart/2018/5/layout/IconCircleLabelList"/>
    <dgm:cxn modelId="{23338160-7B8E-409F-87E0-44F48795F00F}" type="presParOf" srcId="{F3996F77-C04E-4EEC-8DC8-C04E3660A5C1}" destId="{9E838AEB-EB63-4AE2-B038-D89D6EF5C4A3}" srcOrd="1" destOrd="0" presId="urn:microsoft.com/office/officeart/2018/5/layout/IconCircleLabelList"/>
    <dgm:cxn modelId="{D9C1AE16-FD4D-43DA-9B43-C91CB4EC4F5E}" type="presParOf" srcId="{F3996F77-C04E-4EEC-8DC8-C04E3660A5C1}" destId="{44FC5244-4D2A-43E9-81EC-6B272D304CB7}" srcOrd="2" destOrd="0" presId="urn:microsoft.com/office/officeart/2018/5/layout/IconCircleLabelList"/>
    <dgm:cxn modelId="{C3243FB3-C947-4000-A4BA-A6DAC87E3A58}" type="presParOf" srcId="{F3996F77-C04E-4EEC-8DC8-C04E3660A5C1}" destId="{AC590FBD-7236-482D-9D66-9B1230C045C3}" srcOrd="3" destOrd="0" presId="urn:microsoft.com/office/officeart/2018/5/layout/IconCircleLabelList"/>
    <dgm:cxn modelId="{44242468-C8EF-456E-A085-173AD6E3D510}" type="presParOf" srcId="{65220E53-D2A3-46C8-B57D-8ADE8F681131}" destId="{F6D7BFE3-E6C5-433A-8033-AA72ABBFAEE5}" srcOrd="3" destOrd="0" presId="urn:microsoft.com/office/officeart/2018/5/layout/IconCircleLabelList"/>
    <dgm:cxn modelId="{5E8D8F8F-93B7-4A5E-92A6-5972F10BD842}" type="presParOf" srcId="{65220E53-D2A3-46C8-B57D-8ADE8F681131}" destId="{782FA171-8036-477C-BB8E-CF4F2E4467DB}" srcOrd="4" destOrd="0" presId="urn:microsoft.com/office/officeart/2018/5/layout/IconCircleLabelList"/>
    <dgm:cxn modelId="{52C1B9FA-1CDE-49A6-8600-104DC58B5634}" type="presParOf" srcId="{782FA171-8036-477C-BB8E-CF4F2E4467DB}" destId="{CDA8C01E-3BEA-49DF-84C0-0DBEBAFDB2D2}" srcOrd="0" destOrd="0" presId="urn:microsoft.com/office/officeart/2018/5/layout/IconCircleLabelList"/>
    <dgm:cxn modelId="{969C961D-4DEF-4B6D-B8A6-CC6CC0536D8D}" type="presParOf" srcId="{782FA171-8036-477C-BB8E-CF4F2E4467DB}" destId="{42F36474-440C-412B-984A-9367D9B2B3D7}" srcOrd="1" destOrd="0" presId="urn:microsoft.com/office/officeart/2018/5/layout/IconCircleLabelList"/>
    <dgm:cxn modelId="{F4AC8FD3-7D87-4630-BE33-7E68060363F7}" type="presParOf" srcId="{782FA171-8036-477C-BB8E-CF4F2E4467DB}" destId="{AAD197B4-4395-4E7E-BA5D-86843EFE7072}" srcOrd="2" destOrd="0" presId="urn:microsoft.com/office/officeart/2018/5/layout/IconCircleLabelList"/>
    <dgm:cxn modelId="{C8B46FA6-602C-4205-AB1F-C127D5D7309A}" type="presParOf" srcId="{782FA171-8036-477C-BB8E-CF4F2E4467DB}" destId="{A8FC6C42-E1F1-4782-9779-D76F70115DBE}" srcOrd="3" destOrd="0" presId="urn:microsoft.com/office/officeart/2018/5/layout/IconCircleLabelList"/>
    <dgm:cxn modelId="{25090666-960F-4A2D-838E-ECEC90C61862}" type="presParOf" srcId="{65220E53-D2A3-46C8-B57D-8ADE8F681131}" destId="{C3D748DA-B50D-4A4C-A97E-35461C7BF0D0}" srcOrd="5" destOrd="0" presId="urn:microsoft.com/office/officeart/2018/5/layout/IconCircleLabelList"/>
    <dgm:cxn modelId="{F6F9B817-3C47-4831-A2A7-4E2DA0AFC03B}" type="presParOf" srcId="{65220E53-D2A3-46C8-B57D-8ADE8F681131}" destId="{1082DF3A-A98C-42B2-B495-026C7A18496D}" srcOrd="6" destOrd="0" presId="urn:microsoft.com/office/officeart/2018/5/layout/IconCircleLabelList"/>
    <dgm:cxn modelId="{D3990A26-5451-44BC-88F3-7DF8B77926B6}" type="presParOf" srcId="{1082DF3A-A98C-42B2-B495-026C7A18496D}" destId="{EB6FF1F3-7B51-46DF-9B77-DC87405C4FFE}" srcOrd="0" destOrd="0" presId="urn:microsoft.com/office/officeart/2018/5/layout/IconCircleLabelList"/>
    <dgm:cxn modelId="{85095208-B1EA-4992-AE57-1C4A779A15BB}" type="presParOf" srcId="{1082DF3A-A98C-42B2-B495-026C7A18496D}" destId="{6FB95F7A-FCBE-4BCD-B766-FA453C829932}" srcOrd="1" destOrd="0" presId="urn:microsoft.com/office/officeart/2018/5/layout/IconCircleLabelList"/>
    <dgm:cxn modelId="{CA8F0E3B-B9D7-45F8-BD5C-1B2B2EF18AF0}" type="presParOf" srcId="{1082DF3A-A98C-42B2-B495-026C7A18496D}" destId="{9D621B88-B592-4458-BCD6-A4C28CD5BA5B}" srcOrd="2" destOrd="0" presId="urn:microsoft.com/office/officeart/2018/5/layout/IconCircleLabelList"/>
    <dgm:cxn modelId="{558C3B05-87E5-4996-9670-93F999421452}" type="presParOf" srcId="{1082DF3A-A98C-42B2-B495-026C7A18496D}" destId="{1B2D4D4C-AA98-4EE7-B963-57F461C3AF50}" srcOrd="3" destOrd="0" presId="urn:microsoft.com/office/officeart/2018/5/layout/IconCircleLabelList"/>
    <dgm:cxn modelId="{1A78FEA8-0AF7-4DB2-82EE-68CB98750763}" type="presParOf" srcId="{65220E53-D2A3-46C8-B57D-8ADE8F681131}" destId="{1744CAEF-0D93-4D71-994F-0336E819FBB5}" srcOrd="7" destOrd="0" presId="urn:microsoft.com/office/officeart/2018/5/layout/IconCircleLabelList"/>
    <dgm:cxn modelId="{509E1251-3CC9-4791-B809-967EABBCCA07}" type="presParOf" srcId="{65220E53-D2A3-46C8-B57D-8ADE8F681131}" destId="{26290085-3BEB-4411-8135-9327B2CEB65F}" srcOrd="8" destOrd="0" presId="urn:microsoft.com/office/officeart/2018/5/layout/IconCircleLabelList"/>
    <dgm:cxn modelId="{B3B1DDEA-2BFE-4FF6-A437-111D7C7CE19D}" type="presParOf" srcId="{26290085-3BEB-4411-8135-9327B2CEB65F}" destId="{EC3F1D71-D367-41BD-81B6-C1420721C2D3}" srcOrd="0" destOrd="0" presId="urn:microsoft.com/office/officeart/2018/5/layout/IconCircleLabelList"/>
    <dgm:cxn modelId="{156256FA-BA9C-4B43-904A-A6578A64B334}" type="presParOf" srcId="{26290085-3BEB-4411-8135-9327B2CEB65F}" destId="{139D49ED-A234-408F-9091-B139673B1DDB}" srcOrd="1" destOrd="0" presId="urn:microsoft.com/office/officeart/2018/5/layout/IconCircleLabelList"/>
    <dgm:cxn modelId="{4AC63624-D348-494B-92A4-51D7AEB3EF3B}" type="presParOf" srcId="{26290085-3BEB-4411-8135-9327B2CEB65F}" destId="{D23924F6-BB42-4A71-82F5-6166FDBE8821}" srcOrd="2" destOrd="0" presId="urn:microsoft.com/office/officeart/2018/5/layout/IconCircleLabelList"/>
    <dgm:cxn modelId="{C95E1445-903F-4980-B4F1-821884C8147F}" type="presParOf" srcId="{26290085-3BEB-4411-8135-9327B2CEB65F}" destId="{78A80FA8-7C99-47C9-9897-528AAF5781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D2DB82-0805-4433-A24F-EF85E200E2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EB161A-9962-481C-8DB2-83F98A483B53}">
      <dgm:prSet/>
      <dgm:spPr/>
      <dgm:t>
        <a:bodyPr/>
        <a:lstStyle/>
        <a:p>
          <a:r>
            <a:rPr lang="en-US"/>
            <a:t>United States</a:t>
          </a:r>
        </a:p>
      </dgm:t>
    </dgm:pt>
    <dgm:pt modelId="{08A4817A-B38E-49D0-81B9-DB6BF84DDB87}" type="parTrans" cxnId="{50C3E19C-853C-4C9C-88B4-EC8D2661FF68}">
      <dgm:prSet/>
      <dgm:spPr/>
      <dgm:t>
        <a:bodyPr/>
        <a:lstStyle/>
        <a:p>
          <a:endParaRPr lang="en-US"/>
        </a:p>
      </dgm:t>
    </dgm:pt>
    <dgm:pt modelId="{E7154EF9-2CDA-42D4-9A75-0BDFA4A854E3}" type="sibTrans" cxnId="{50C3E19C-853C-4C9C-88B4-EC8D2661FF68}">
      <dgm:prSet/>
      <dgm:spPr/>
      <dgm:t>
        <a:bodyPr/>
        <a:lstStyle/>
        <a:p>
          <a:endParaRPr lang="en-US"/>
        </a:p>
      </dgm:t>
    </dgm:pt>
    <dgm:pt modelId="{B069FA65-6DC3-46CF-8429-805AA90BA3FE}">
      <dgm:prSet/>
      <dgm:spPr/>
      <dgm:t>
        <a:bodyPr/>
        <a:lstStyle/>
        <a:p>
          <a:r>
            <a:rPr lang="en-US"/>
            <a:t>South America</a:t>
          </a:r>
        </a:p>
      </dgm:t>
    </dgm:pt>
    <dgm:pt modelId="{70E50CCE-8646-4FD9-9AC0-D0A2D3116CA6}" type="parTrans" cxnId="{39C37D47-C5AA-42C5-8678-C59A6998E4F8}">
      <dgm:prSet/>
      <dgm:spPr/>
      <dgm:t>
        <a:bodyPr/>
        <a:lstStyle/>
        <a:p>
          <a:endParaRPr lang="en-US"/>
        </a:p>
      </dgm:t>
    </dgm:pt>
    <dgm:pt modelId="{DB229D08-E6B4-4D2A-959D-56C9A255A113}" type="sibTrans" cxnId="{39C37D47-C5AA-42C5-8678-C59A6998E4F8}">
      <dgm:prSet/>
      <dgm:spPr/>
      <dgm:t>
        <a:bodyPr/>
        <a:lstStyle/>
        <a:p>
          <a:endParaRPr lang="en-US"/>
        </a:p>
      </dgm:t>
    </dgm:pt>
    <dgm:pt modelId="{57B87600-D3DE-415F-A2BF-42048CC5FA3C}">
      <dgm:prSet/>
      <dgm:spPr/>
      <dgm:t>
        <a:bodyPr/>
        <a:lstStyle/>
        <a:p>
          <a:r>
            <a:rPr lang="en-US"/>
            <a:t>European Union</a:t>
          </a:r>
        </a:p>
      </dgm:t>
    </dgm:pt>
    <dgm:pt modelId="{ED38DA71-8866-4E34-8DCC-CFA239DF6115}" type="parTrans" cxnId="{63F39E3C-8004-422D-BA7B-68BFE7B3CEA7}">
      <dgm:prSet/>
      <dgm:spPr/>
      <dgm:t>
        <a:bodyPr/>
        <a:lstStyle/>
        <a:p>
          <a:endParaRPr lang="en-US"/>
        </a:p>
      </dgm:t>
    </dgm:pt>
    <dgm:pt modelId="{35D51C62-527A-4E80-9B25-634A78F7F281}" type="sibTrans" cxnId="{63F39E3C-8004-422D-BA7B-68BFE7B3CEA7}">
      <dgm:prSet/>
      <dgm:spPr/>
      <dgm:t>
        <a:bodyPr/>
        <a:lstStyle/>
        <a:p>
          <a:endParaRPr lang="en-US"/>
        </a:p>
      </dgm:t>
    </dgm:pt>
    <dgm:pt modelId="{B73942F5-A350-424F-9657-E28CFC72F333}">
      <dgm:prSet/>
      <dgm:spPr/>
      <dgm:t>
        <a:bodyPr/>
        <a:lstStyle/>
        <a:p>
          <a:r>
            <a:rPr lang="en-US"/>
            <a:t>Switzerland</a:t>
          </a:r>
        </a:p>
      </dgm:t>
    </dgm:pt>
    <dgm:pt modelId="{7E31E642-9206-489A-9AE7-B243669BFE75}" type="parTrans" cxnId="{A130A647-C361-488F-9857-AE40216F9425}">
      <dgm:prSet/>
      <dgm:spPr/>
      <dgm:t>
        <a:bodyPr/>
        <a:lstStyle/>
        <a:p>
          <a:endParaRPr lang="en-US"/>
        </a:p>
      </dgm:t>
    </dgm:pt>
    <dgm:pt modelId="{5C7EEB7A-7236-41D9-B6D3-73BE6040699A}" type="sibTrans" cxnId="{A130A647-C361-488F-9857-AE40216F9425}">
      <dgm:prSet/>
      <dgm:spPr/>
      <dgm:t>
        <a:bodyPr/>
        <a:lstStyle/>
        <a:p>
          <a:endParaRPr lang="en-US"/>
        </a:p>
      </dgm:t>
    </dgm:pt>
    <dgm:pt modelId="{884EFF31-2980-469A-BE48-5CCDB6944E74}">
      <dgm:prSet/>
      <dgm:spPr/>
      <dgm:t>
        <a:bodyPr/>
        <a:lstStyle/>
        <a:p>
          <a:r>
            <a:rPr lang="en-US"/>
            <a:t>Israel</a:t>
          </a:r>
        </a:p>
      </dgm:t>
    </dgm:pt>
    <dgm:pt modelId="{DD78747A-C0A8-4A56-9BC5-95FE6C931570}" type="parTrans" cxnId="{B9C576C0-B13E-4B13-BC2B-116E55D4E811}">
      <dgm:prSet/>
      <dgm:spPr/>
      <dgm:t>
        <a:bodyPr/>
        <a:lstStyle/>
        <a:p>
          <a:endParaRPr lang="en-US"/>
        </a:p>
      </dgm:t>
    </dgm:pt>
    <dgm:pt modelId="{DE9C7C76-CD74-4E10-8592-812582E3CA2C}" type="sibTrans" cxnId="{B9C576C0-B13E-4B13-BC2B-116E55D4E811}">
      <dgm:prSet/>
      <dgm:spPr/>
      <dgm:t>
        <a:bodyPr/>
        <a:lstStyle/>
        <a:p>
          <a:endParaRPr lang="en-US"/>
        </a:p>
      </dgm:t>
    </dgm:pt>
    <dgm:pt modelId="{6B09E17C-78FF-4B37-A66E-C6EB54321EF9}" type="pres">
      <dgm:prSet presAssocID="{5AD2DB82-0805-4433-A24F-EF85E200E2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97FFB3-85C2-44FF-90EB-CFB1C8962EF4}" type="pres">
      <dgm:prSet presAssocID="{D5EB161A-9962-481C-8DB2-83F98A483B53}" presName="hierRoot1" presStyleCnt="0"/>
      <dgm:spPr/>
    </dgm:pt>
    <dgm:pt modelId="{C5543B41-2833-4060-8E11-9125031368DF}" type="pres">
      <dgm:prSet presAssocID="{D5EB161A-9962-481C-8DB2-83F98A483B53}" presName="composite" presStyleCnt="0"/>
      <dgm:spPr/>
    </dgm:pt>
    <dgm:pt modelId="{B86C39ED-B558-4DED-8876-6FD02EA6C216}" type="pres">
      <dgm:prSet presAssocID="{D5EB161A-9962-481C-8DB2-83F98A483B53}" presName="background" presStyleLbl="node0" presStyleIdx="0" presStyleCnt="5"/>
      <dgm:spPr/>
    </dgm:pt>
    <dgm:pt modelId="{C2CC3DD9-F0D6-46F6-91CB-EA53F99725B5}" type="pres">
      <dgm:prSet presAssocID="{D5EB161A-9962-481C-8DB2-83F98A483B53}" presName="text" presStyleLbl="fgAcc0" presStyleIdx="0" presStyleCnt="5">
        <dgm:presLayoutVars>
          <dgm:chPref val="3"/>
        </dgm:presLayoutVars>
      </dgm:prSet>
      <dgm:spPr/>
    </dgm:pt>
    <dgm:pt modelId="{17BA43E2-67FA-42EE-99B7-15496E5D5AE9}" type="pres">
      <dgm:prSet presAssocID="{D5EB161A-9962-481C-8DB2-83F98A483B53}" presName="hierChild2" presStyleCnt="0"/>
      <dgm:spPr/>
    </dgm:pt>
    <dgm:pt modelId="{1DB8691A-0032-4B6A-864B-119D4A69104F}" type="pres">
      <dgm:prSet presAssocID="{B069FA65-6DC3-46CF-8429-805AA90BA3FE}" presName="hierRoot1" presStyleCnt="0"/>
      <dgm:spPr/>
    </dgm:pt>
    <dgm:pt modelId="{51EBB15B-CFDF-4A8A-B05D-327BF1F4959C}" type="pres">
      <dgm:prSet presAssocID="{B069FA65-6DC3-46CF-8429-805AA90BA3FE}" presName="composite" presStyleCnt="0"/>
      <dgm:spPr/>
    </dgm:pt>
    <dgm:pt modelId="{D98933F4-F64F-455B-B914-43D8E52C0EED}" type="pres">
      <dgm:prSet presAssocID="{B069FA65-6DC3-46CF-8429-805AA90BA3FE}" presName="background" presStyleLbl="node0" presStyleIdx="1" presStyleCnt="5"/>
      <dgm:spPr/>
    </dgm:pt>
    <dgm:pt modelId="{87AD0712-563E-4BE4-973B-E539DFC44616}" type="pres">
      <dgm:prSet presAssocID="{B069FA65-6DC3-46CF-8429-805AA90BA3FE}" presName="text" presStyleLbl="fgAcc0" presStyleIdx="1" presStyleCnt="5">
        <dgm:presLayoutVars>
          <dgm:chPref val="3"/>
        </dgm:presLayoutVars>
      </dgm:prSet>
      <dgm:spPr/>
    </dgm:pt>
    <dgm:pt modelId="{0C696B1D-2705-485A-BD11-FFD205ADBB0E}" type="pres">
      <dgm:prSet presAssocID="{B069FA65-6DC3-46CF-8429-805AA90BA3FE}" presName="hierChild2" presStyleCnt="0"/>
      <dgm:spPr/>
    </dgm:pt>
    <dgm:pt modelId="{52787CF4-C26A-42DC-BBC3-C93C281FD4E5}" type="pres">
      <dgm:prSet presAssocID="{57B87600-D3DE-415F-A2BF-42048CC5FA3C}" presName="hierRoot1" presStyleCnt="0"/>
      <dgm:spPr/>
    </dgm:pt>
    <dgm:pt modelId="{F1175EF2-4C64-4F6D-939E-EE1392AD313D}" type="pres">
      <dgm:prSet presAssocID="{57B87600-D3DE-415F-A2BF-42048CC5FA3C}" presName="composite" presStyleCnt="0"/>
      <dgm:spPr/>
    </dgm:pt>
    <dgm:pt modelId="{7EBEC776-5DDD-498B-8AD8-C70446CA9ECC}" type="pres">
      <dgm:prSet presAssocID="{57B87600-D3DE-415F-A2BF-42048CC5FA3C}" presName="background" presStyleLbl="node0" presStyleIdx="2" presStyleCnt="5"/>
      <dgm:spPr/>
    </dgm:pt>
    <dgm:pt modelId="{5A739DAA-57DF-42F5-8002-5D05E5C6349F}" type="pres">
      <dgm:prSet presAssocID="{57B87600-D3DE-415F-A2BF-42048CC5FA3C}" presName="text" presStyleLbl="fgAcc0" presStyleIdx="2" presStyleCnt="5">
        <dgm:presLayoutVars>
          <dgm:chPref val="3"/>
        </dgm:presLayoutVars>
      </dgm:prSet>
      <dgm:spPr/>
    </dgm:pt>
    <dgm:pt modelId="{067D832F-692A-407B-ACAF-5A00F982CE16}" type="pres">
      <dgm:prSet presAssocID="{57B87600-D3DE-415F-A2BF-42048CC5FA3C}" presName="hierChild2" presStyleCnt="0"/>
      <dgm:spPr/>
    </dgm:pt>
    <dgm:pt modelId="{7CB915B7-4AD1-4735-BC7C-75504CD4A2C1}" type="pres">
      <dgm:prSet presAssocID="{B73942F5-A350-424F-9657-E28CFC72F333}" presName="hierRoot1" presStyleCnt="0"/>
      <dgm:spPr/>
    </dgm:pt>
    <dgm:pt modelId="{CE5BC74C-1DDB-4DED-A205-C726BC564326}" type="pres">
      <dgm:prSet presAssocID="{B73942F5-A350-424F-9657-E28CFC72F333}" presName="composite" presStyleCnt="0"/>
      <dgm:spPr/>
    </dgm:pt>
    <dgm:pt modelId="{60DC3057-A743-452C-A527-70ECA35E593C}" type="pres">
      <dgm:prSet presAssocID="{B73942F5-A350-424F-9657-E28CFC72F333}" presName="background" presStyleLbl="node0" presStyleIdx="3" presStyleCnt="5"/>
      <dgm:spPr/>
    </dgm:pt>
    <dgm:pt modelId="{91A1D90C-6DFC-4D9B-A7B7-DCF345BAD315}" type="pres">
      <dgm:prSet presAssocID="{B73942F5-A350-424F-9657-E28CFC72F333}" presName="text" presStyleLbl="fgAcc0" presStyleIdx="3" presStyleCnt="5">
        <dgm:presLayoutVars>
          <dgm:chPref val="3"/>
        </dgm:presLayoutVars>
      </dgm:prSet>
      <dgm:spPr/>
    </dgm:pt>
    <dgm:pt modelId="{2CF316EB-1E2C-4576-80F4-73648D8D0E30}" type="pres">
      <dgm:prSet presAssocID="{B73942F5-A350-424F-9657-E28CFC72F333}" presName="hierChild2" presStyleCnt="0"/>
      <dgm:spPr/>
    </dgm:pt>
    <dgm:pt modelId="{3C218C5D-1D30-4017-9ED4-458507960D5B}" type="pres">
      <dgm:prSet presAssocID="{884EFF31-2980-469A-BE48-5CCDB6944E74}" presName="hierRoot1" presStyleCnt="0"/>
      <dgm:spPr/>
    </dgm:pt>
    <dgm:pt modelId="{DEAA66C8-70AD-4F15-ADE9-0FF97336E2A7}" type="pres">
      <dgm:prSet presAssocID="{884EFF31-2980-469A-BE48-5CCDB6944E74}" presName="composite" presStyleCnt="0"/>
      <dgm:spPr/>
    </dgm:pt>
    <dgm:pt modelId="{A8C6936E-6DC1-4564-A391-9D79169ECF83}" type="pres">
      <dgm:prSet presAssocID="{884EFF31-2980-469A-BE48-5CCDB6944E74}" presName="background" presStyleLbl="node0" presStyleIdx="4" presStyleCnt="5"/>
      <dgm:spPr/>
    </dgm:pt>
    <dgm:pt modelId="{03EA8CAC-1DE3-4B99-9550-732E12676036}" type="pres">
      <dgm:prSet presAssocID="{884EFF31-2980-469A-BE48-5CCDB6944E74}" presName="text" presStyleLbl="fgAcc0" presStyleIdx="4" presStyleCnt="5">
        <dgm:presLayoutVars>
          <dgm:chPref val="3"/>
        </dgm:presLayoutVars>
      </dgm:prSet>
      <dgm:spPr/>
    </dgm:pt>
    <dgm:pt modelId="{DD5FDCE9-D945-47AD-9D0B-4F1DF5257568}" type="pres">
      <dgm:prSet presAssocID="{884EFF31-2980-469A-BE48-5CCDB6944E74}" presName="hierChild2" presStyleCnt="0"/>
      <dgm:spPr/>
    </dgm:pt>
  </dgm:ptLst>
  <dgm:cxnLst>
    <dgm:cxn modelId="{2CD40720-B5EC-4651-BE92-44245A6451C7}" type="presOf" srcId="{B73942F5-A350-424F-9657-E28CFC72F333}" destId="{91A1D90C-6DFC-4D9B-A7B7-DCF345BAD315}" srcOrd="0" destOrd="0" presId="urn:microsoft.com/office/officeart/2005/8/layout/hierarchy1"/>
    <dgm:cxn modelId="{38458E23-8A3D-4F13-B1B9-DBE2FF12273B}" type="presOf" srcId="{B069FA65-6DC3-46CF-8429-805AA90BA3FE}" destId="{87AD0712-563E-4BE4-973B-E539DFC44616}" srcOrd="0" destOrd="0" presId="urn:microsoft.com/office/officeart/2005/8/layout/hierarchy1"/>
    <dgm:cxn modelId="{F0595A2A-175D-48DC-9882-72C400A73E6B}" type="presOf" srcId="{57B87600-D3DE-415F-A2BF-42048CC5FA3C}" destId="{5A739DAA-57DF-42F5-8002-5D05E5C6349F}" srcOrd="0" destOrd="0" presId="urn:microsoft.com/office/officeart/2005/8/layout/hierarchy1"/>
    <dgm:cxn modelId="{63F39E3C-8004-422D-BA7B-68BFE7B3CEA7}" srcId="{5AD2DB82-0805-4433-A24F-EF85E200E2A5}" destId="{57B87600-D3DE-415F-A2BF-42048CC5FA3C}" srcOrd="2" destOrd="0" parTransId="{ED38DA71-8866-4E34-8DCC-CFA239DF6115}" sibTransId="{35D51C62-527A-4E80-9B25-634A78F7F281}"/>
    <dgm:cxn modelId="{39C37D47-C5AA-42C5-8678-C59A6998E4F8}" srcId="{5AD2DB82-0805-4433-A24F-EF85E200E2A5}" destId="{B069FA65-6DC3-46CF-8429-805AA90BA3FE}" srcOrd="1" destOrd="0" parTransId="{70E50CCE-8646-4FD9-9AC0-D0A2D3116CA6}" sibTransId="{DB229D08-E6B4-4D2A-959D-56C9A255A113}"/>
    <dgm:cxn modelId="{A130A647-C361-488F-9857-AE40216F9425}" srcId="{5AD2DB82-0805-4433-A24F-EF85E200E2A5}" destId="{B73942F5-A350-424F-9657-E28CFC72F333}" srcOrd="3" destOrd="0" parTransId="{7E31E642-9206-489A-9AE7-B243669BFE75}" sibTransId="{5C7EEB7A-7236-41D9-B6D3-73BE6040699A}"/>
    <dgm:cxn modelId="{8859586F-2220-4CC0-A99D-5B32145FF064}" type="presOf" srcId="{D5EB161A-9962-481C-8DB2-83F98A483B53}" destId="{C2CC3DD9-F0D6-46F6-91CB-EA53F99725B5}" srcOrd="0" destOrd="0" presId="urn:microsoft.com/office/officeart/2005/8/layout/hierarchy1"/>
    <dgm:cxn modelId="{8505BA77-FC20-4BAC-B6E5-D75AB255AE08}" type="presOf" srcId="{884EFF31-2980-469A-BE48-5CCDB6944E74}" destId="{03EA8CAC-1DE3-4B99-9550-732E12676036}" srcOrd="0" destOrd="0" presId="urn:microsoft.com/office/officeart/2005/8/layout/hierarchy1"/>
    <dgm:cxn modelId="{50C3E19C-853C-4C9C-88B4-EC8D2661FF68}" srcId="{5AD2DB82-0805-4433-A24F-EF85E200E2A5}" destId="{D5EB161A-9962-481C-8DB2-83F98A483B53}" srcOrd="0" destOrd="0" parTransId="{08A4817A-B38E-49D0-81B9-DB6BF84DDB87}" sibTransId="{E7154EF9-2CDA-42D4-9A75-0BDFA4A854E3}"/>
    <dgm:cxn modelId="{393ADFA1-E36E-4082-91D3-C4F6783D7444}" type="presOf" srcId="{5AD2DB82-0805-4433-A24F-EF85E200E2A5}" destId="{6B09E17C-78FF-4B37-A66E-C6EB54321EF9}" srcOrd="0" destOrd="0" presId="urn:microsoft.com/office/officeart/2005/8/layout/hierarchy1"/>
    <dgm:cxn modelId="{B9C576C0-B13E-4B13-BC2B-116E55D4E811}" srcId="{5AD2DB82-0805-4433-A24F-EF85E200E2A5}" destId="{884EFF31-2980-469A-BE48-5CCDB6944E74}" srcOrd="4" destOrd="0" parTransId="{DD78747A-C0A8-4A56-9BC5-95FE6C931570}" sibTransId="{DE9C7C76-CD74-4E10-8592-812582E3CA2C}"/>
    <dgm:cxn modelId="{390FC575-7AC6-4034-A91A-2183B7D1E61E}" type="presParOf" srcId="{6B09E17C-78FF-4B37-A66E-C6EB54321EF9}" destId="{FD97FFB3-85C2-44FF-90EB-CFB1C8962EF4}" srcOrd="0" destOrd="0" presId="urn:microsoft.com/office/officeart/2005/8/layout/hierarchy1"/>
    <dgm:cxn modelId="{64F59CEA-A9BD-4EC9-89BD-AC4D8BF9DD1F}" type="presParOf" srcId="{FD97FFB3-85C2-44FF-90EB-CFB1C8962EF4}" destId="{C5543B41-2833-4060-8E11-9125031368DF}" srcOrd="0" destOrd="0" presId="urn:microsoft.com/office/officeart/2005/8/layout/hierarchy1"/>
    <dgm:cxn modelId="{8A653BC8-9986-49AE-A2B3-5E1348086A8E}" type="presParOf" srcId="{C5543B41-2833-4060-8E11-9125031368DF}" destId="{B86C39ED-B558-4DED-8876-6FD02EA6C216}" srcOrd="0" destOrd="0" presId="urn:microsoft.com/office/officeart/2005/8/layout/hierarchy1"/>
    <dgm:cxn modelId="{1588D55D-EF5F-4222-8A0B-B1CB548DC01C}" type="presParOf" srcId="{C5543B41-2833-4060-8E11-9125031368DF}" destId="{C2CC3DD9-F0D6-46F6-91CB-EA53F99725B5}" srcOrd="1" destOrd="0" presId="urn:microsoft.com/office/officeart/2005/8/layout/hierarchy1"/>
    <dgm:cxn modelId="{74F9C99A-69FF-4FEE-B059-201BDB5E111E}" type="presParOf" srcId="{FD97FFB3-85C2-44FF-90EB-CFB1C8962EF4}" destId="{17BA43E2-67FA-42EE-99B7-15496E5D5AE9}" srcOrd="1" destOrd="0" presId="urn:microsoft.com/office/officeart/2005/8/layout/hierarchy1"/>
    <dgm:cxn modelId="{AF68C60B-F9F6-4023-8B69-D836EDC40E7A}" type="presParOf" srcId="{6B09E17C-78FF-4B37-A66E-C6EB54321EF9}" destId="{1DB8691A-0032-4B6A-864B-119D4A69104F}" srcOrd="1" destOrd="0" presId="urn:microsoft.com/office/officeart/2005/8/layout/hierarchy1"/>
    <dgm:cxn modelId="{60FC75A6-E198-4890-884B-E6627FFC5CD3}" type="presParOf" srcId="{1DB8691A-0032-4B6A-864B-119D4A69104F}" destId="{51EBB15B-CFDF-4A8A-B05D-327BF1F4959C}" srcOrd="0" destOrd="0" presId="urn:microsoft.com/office/officeart/2005/8/layout/hierarchy1"/>
    <dgm:cxn modelId="{4E7A70F3-D3BF-4DB7-998D-06309A3BD13A}" type="presParOf" srcId="{51EBB15B-CFDF-4A8A-B05D-327BF1F4959C}" destId="{D98933F4-F64F-455B-B914-43D8E52C0EED}" srcOrd="0" destOrd="0" presId="urn:microsoft.com/office/officeart/2005/8/layout/hierarchy1"/>
    <dgm:cxn modelId="{61F541BA-3C2A-436E-920C-15BCE8A2946E}" type="presParOf" srcId="{51EBB15B-CFDF-4A8A-B05D-327BF1F4959C}" destId="{87AD0712-563E-4BE4-973B-E539DFC44616}" srcOrd="1" destOrd="0" presId="urn:microsoft.com/office/officeart/2005/8/layout/hierarchy1"/>
    <dgm:cxn modelId="{C1429B66-FBE6-4382-AA95-75AC69F42E93}" type="presParOf" srcId="{1DB8691A-0032-4B6A-864B-119D4A69104F}" destId="{0C696B1D-2705-485A-BD11-FFD205ADBB0E}" srcOrd="1" destOrd="0" presId="urn:microsoft.com/office/officeart/2005/8/layout/hierarchy1"/>
    <dgm:cxn modelId="{D912BDF5-7EFD-4AED-9F3D-02BB3277BFF3}" type="presParOf" srcId="{6B09E17C-78FF-4B37-A66E-C6EB54321EF9}" destId="{52787CF4-C26A-42DC-BBC3-C93C281FD4E5}" srcOrd="2" destOrd="0" presId="urn:microsoft.com/office/officeart/2005/8/layout/hierarchy1"/>
    <dgm:cxn modelId="{E8030CC7-DD86-4274-A45F-1CA8C1E17A10}" type="presParOf" srcId="{52787CF4-C26A-42DC-BBC3-C93C281FD4E5}" destId="{F1175EF2-4C64-4F6D-939E-EE1392AD313D}" srcOrd="0" destOrd="0" presId="urn:microsoft.com/office/officeart/2005/8/layout/hierarchy1"/>
    <dgm:cxn modelId="{2313DD52-DF0F-4AC6-B813-F4A49EBFB0EB}" type="presParOf" srcId="{F1175EF2-4C64-4F6D-939E-EE1392AD313D}" destId="{7EBEC776-5DDD-498B-8AD8-C70446CA9ECC}" srcOrd="0" destOrd="0" presId="urn:microsoft.com/office/officeart/2005/8/layout/hierarchy1"/>
    <dgm:cxn modelId="{1B1AED04-8D62-4EDC-BC9B-EBA2D1760178}" type="presParOf" srcId="{F1175EF2-4C64-4F6D-939E-EE1392AD313D}" destId="{5A739DAA-57DF-42F5-8002-5D05E5C6349F}" srcOrd="1" destOrd="0" presId="urn:microsoft.com/office/officeart/2005/8/layout/hierarchy1"/>
    <dgm:cxn modelId="{15528FEB-CA4A-47B5-8D60-0841DCDBE35A}" type="presParOf" srcId="{52787CF4-C26A-42DC-BBC3-C93C281FD4E5}" destId="{067D832F-692A-407B-ACAF-5A00F982CE16}" srcOrd="1" destOrd="0" presId="urn:microsoft.com/office/officeart/2005/8/layout/hierarchy1"/>
    <dgm:cxn modelId="{167D06DB-9F92-4D17-B060-313D680EF5C6}" type="presParOf" srcId="{6B09E17C-78FF-4B37-A66E-C6EB54321EF9}" destId="{7CB915B7-4AD1-4735-BC7C-75504CD4A2C1}" srcOrd="3" destOrd="0" presId="urn:microsoft.com/office/officeart/2005/8/layout/hierarchy1"/>
    <dgm:cxn modelId="{584DCC25-9ED3-45CC-9524-66D3D074D145}" type="presParOf" srcId="{7CB915B7-4AD1-4735-BC7C-75504CD4A2C1}" destId="{CE5BC74C-1DDB-4DED-A205-C726BC564326}" srcOrd="0" destOrd="0" presId="urn:microsoft.com/office/officeart/2005/8/layout/hierarchy1"/>
    <dgm:cxn modelId="{F58420EB-DD1F-4D22-BA50-3799CB669263}" type="presParOf" srcId="{CE5BC74C-1DDB-4DED-A205-C726BC564326}" destId="{60DC3057-A743-452C-A527-70ECA35E593C}" srcOrd="0" destOrd="0" presId="urn:microsoft.com/office/officeart/2005/8/layout/hierarchy1"/>
    <dgm:cxn modelId="{E06C482A-4590-42F8-B663-599CEB77BBC1}" type="presParOf" srcId="{CE5BC74C-1DDB-4DED-A205-C726BC564326}" destId="{91A1D90C-6DFC-4D9B-A7B7-DCF345BAD315}" srcOrd="1" destOrd="0" presId="urn:microsoft.com/office/officeart/2005/8/layout/hierarchy1"/>
    <dgm:cxn modelId="{840D8ED5-FC26-4546-8146-6FA8DD1B3E53}" type="presParOf" srcId="{7CB915B7-4AD1-4735-BC7C-75504CD4A2C1}" destId="{2CF316EB-1E2C-4576-80F4-73648D8D0E30}" srcOrd="1" destOrd="0" presId="urn:microsoft.com/office/officeart/2005/8/layout/hierarchy1"/>
    <dgm:cxn modelId="{609CD493-A344-4112-A20E-11B26A413EFE}" type="presParOf" srcId="{6B09E17C-78FF-4B37-A66E-C6EB54321EF9}" destId="{3C218C5D-1D30-4017-9ED4-458507960D5B}" srcOrd="4" destOrd="0" presId="urn:microsoft.com/office/officeart/2005/8/layout/hierarchy1"/>
    <dgm:cxn modelId="{26D195C2-6145-41FB-89BC-ED131336D8EC}" type="presParOf" srcId="{3C218C5D-1D30-4017-9ED4-458507960D5B}" destId="{DEAA66C8-70AD-4F15-ADE9-0FF97336E2A7}" srcOrd="0" destOrd="0" presId="urn:microsoft.com/office/officeart/2005/8/layout/hierarchy1"/>
    <dgm:cxn modelId="{0139A4E3-BB43-4CAE-817E-28437684A2C2}" type="presParOf" srcId="{DEAA66C8-70AD-4F15-ADE9-0FF97336E2A7}" destId="{A8C6936E-6DC1-4564-A391-9D79169ECF83}" srcOrd="0" destOrd="0" presId="urn:microsoft.com/office/officeart/2005/8/layout/hierarchy1"/>
    <dgm:cxn modelId="{80AD98A7-670B-4C5A-A640-C1ADEC6BCF1A}" type="presParOf" srcId="{DEAA66C8-70AD-4F15-ADE9-0FF97336E2A7}" destId="{03EA8CAC-1DE3-4B99-9550-732E12676036}" srcOrd="1" destOrd="0" presId="urn:microsoft.com/office/officeart/2005/8/layout/hierarchy1"/>
    <dgm:cxn modelId="{FAB5870A-2BBE-4B65-8560-39A4C994297B}" type="presParOf" srcId="{3C218C5D-1D30-4017-9ED4-458507960D5B}" destId="{DD5FDCE9-D945-47AD-9D0B-4F1DF52575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AA864-6399-4EE3-92EC-E6870FE672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7646D1-D53F-41A2-AA81-171290FC09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42% of FDA-registered manufacturing companies are in high-risk tornado areas</a:t>
          </a:r>
          <a:endParaRPr lang="en-US" dirty="0"/>
        </a:p>
      </dgm:t>
    </dgm:pt>
    <dgm:pt modelId="{58F6F9AD-F4DD-4F0A-B7C7-B7D12C4F23AA}" type="parTrans" cxnId="{5F947904-9D08-41CC-ADA9-97E63BCA8240}">
      <dgm:prSet/>
      <dgm:spPr/>
      <dgm:t>
        <a:bodyPr/>
        <a:lstStyle/>
        <a:p>
          <a:endParaRPr lang="en-US"/>
        </a:p>
      </dgm:t>
    </dgm:pt>
    <dgm:pt modelId="{85D8B182-B374-42C7-B016-B3D0B2219C5E}" type="sibTrans" cxnId="{5F947904-9D08-41CC-ADA9-97E63BCA8240}">
      <dgm:prSet/>
      <dgm:spPr/>
      <dgm:t>
        <a:bodyPr/>
        <a:lstStyle/>
        <a:p>
          <a:endParaRPr lang="en-US"/>
        </a:p>
      </dgm:t>
    </dgm:pt>
    <dgm:pt modelId="{C52D3423-8272-42BF-A5F0-506E88F3C4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California, Florida, and Texas have the highest risk exposure</a:t>
          </a:r>
        </a:p>
        <a:p>
          <a:pPr>
            <a:lnSpc>
              <a:spcPct val="100000"/>
            </a:lnSpc>
          </a:pPr>
          <a:r>
            <a:rPr lang="en-US" b="0" i="0" dirty="0">
              <a:effectLst/>
              <a:latin typeface="NPRSerif"/>
            </a:rPr>
            <a:t>Hurricane Maria struck Puerto Rico in 2017, the damage caused shortages of IV saline bags</a:t>
          </a:r>
          <a:endParaRPr lang="en-US" dirty="0"/>
        </a:p>
      </dgm:t>
    </dgm:pt>
    <dgm:pt modelId="{4A02D232-0A9C-430A-970F-CEA756F253C2}" type="parTrans" cxnId="{D4ECE0C9-D511-4AFD-BFA0-705CCC00818A}">
      <dgm:prSet/>
      <dgm:spPr/>
      <dgm:t>
        <a:bodyPr/>
        <a:lstStyle/>
        <a:p>
          <a:endParaRPr lang="en-US"/>
        </a:p>
      </dgm:t>
    </dgm:pt>
    <dgm:pt modelId="{75F75186-8E46-4BB9-99CB-F4CCC2C5C6DD}" type="sibTrans" cxnId="{D4ECE0C9-D511-4AFD-BFA0-705CCC00818A}">
      <dgm:prSet/>
      <dgm:spPr/>
      <dgm:t>
        <a:bodyPr/>
        <a:lstStyle/>
        <a:p>
          <a:endParaRPr lang="en-US"/>
        </a:p>
      </dgm:t>
    </dgm:pt>
    <dgm:pt modelId="{A90ABC58-52B3-4345-9637-A6390D4EB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Pfizer had to limit emergency orders for several medicines after a tornado damaged its manufacturing facility in Rocky Mount, N.C</a:t>
          </a:r>
          <a:endParaRPr lang="en-US" dirty="0"/>
        </a:p>
      </dgm:t>
    </dgm:pt>
    <dgm:pt modelId="{3D0C2B6D-3204-4C0B-9DEF-3A48BD02C9B2}" type="parTrans" cxnId="{A07A0FCE-AD48-42FA-819C-464A92A7CC36}">
      <dgm:prSet/>
      <dgm:spPr/>
      <dgm:t>
        <a:bodyPr/>
        <a:lstStyle/>
        <a:p>
          <a:endParaRPr lang="en-US"/>
        </a:p>
      </dgm:t>
    </dgm:pt>
    <dgm:pt modelId="{A5CAFDC8-DBE5-4467-9F74-8C047EDAD0AA}" type="sibTrans" cxnId="{A07A0FCE-AD48-42FA-819C-464A92A7CC36}">
      <dgm:prSet/>
      <dgm:spPr/>
      <dgm:t>
        <a:bodyPr/>
        <a:lstStyle/>
        <a:p>
          <a:endParaRPr lang="en-US"/>
        </a:p>
      </dgm:t>
    </dgm:pt>
    <dgm:pt modelId="{0052548F-D1B2-4084-8D38-C1C4FFE5D4A6}" type="pres">
      <dgm:prSet presAssocID="{18AAA864-6399-4EE3-92EC-E6870FE672C7}" presName="root" presStyleCnt="0">
        <dgm:presLayoutVars>
          <dgm:dir/>
          <dgm:resizeHandles val="exact"/>
        </dgm:presLayoutVars>
      </dgm:prSet>
      <dgm:spPr/>
    </dgm:pt>
    <dgm:pt modelId="{6461DF16-EDCF-4E1E-B654-AF54E5EF10B1}" type="pres">
      <dgm:prSet presAssocID="{677646D1-D53F-41A2-AA81-171290FC09C7}" presName="compNode" presStyleCnt="0"/>
      <dgm:spPr/>
    </dgm:pt>
    <dgm:pt modelId="{481E6B48-803B-4FEF-AED2-76E5C80F0F33}" type="pres">
      <dgm:prSet presAssocID="{677646D1-D53F-41A2-AA81-171290FC09C7}" presName="bgRect" presStyleLbl="bgShp" presStyleIdx="0" presStyleCnt="3"/>
      <dgm:spPr/>
    </dgm:pt>
    <dgm:pt modelId="{618B20C8-197C-4542-878C-E2D11B4B933E}" type="pres">
      <dgm:prSet presAssocID="{677646D1-D53F-41A2-AA81-171290FC09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6332C83D-1036-4E70-A476-DA4F0D21ED19}" type="pres">
      <dgm:prSet presAssocID="{677646D1-D53F-41A2-AA81-171290FC09C7}" presName="spaceRect" presStyleCnt="0"/>
      <dgm:spPr/>
    </dgm:pt>
    <dgm:pt modelId="{20424A5A-A392-4B7F-A74A-70BDF4D56601}" type="pres">
      <dgm:prSet presAssocID="{677646D1-D53F-41A2-AA81-171290FC09C7}" presName="parTx" presStyleLbl="revTx" presStyleIdx="0" presStyleCnt="3">
        <dgm:presLayoutVars>
          <dgm:chMax val="0"/>
          <dgm:chPref val="0"/>
        </dgm:presLayoutVars>
      </dgm:prSet>
      <dgm:spPr/>
    </dgm:pt>
    <dgm:pt modelId="{F3F6C012-3ED0-41B4-B0CB-053A9F7ECE90}" type="pres">
      <dgm:prSet presAssocID="{85D8B182-B374-42C7-B016-B3D0B2219C5E}" presName="sibTrans" presStyleCnt="0"/>
      <dgm:spPr/>
    </dgm:pt>
    <dgm:pt modelId="{87311B7F-A600-475A-B461-3B8FBE44BCC4}" type="pres">
      <dgm:prSet presAssocID="{C52D3423-8272-42BF-A5F0-506E88F3C424}" presName="compNode" presStyleCnt="0"/>
      <dgm:spPr/>
    </dgm:pt>
    <dgm:pt modelId="{02A97B3E-8BC2-49DB-A740-8C144B0E5C50}" type="pres">
      <dgm:prSet presAssocID="{C52D3423-8272-42BF-A5F0-506E88F3C424}" presName="bgRect" presStyleLbl="bgShp" presStyleIdx="1" presStyleCnt="3"/>
      <dgm:spPr/>
    </dgm:pt>
    <dgm:pt modelId="{976790F1-B88F-42DA-ACC1-1A12156AD84E}" type="pres">
      <dgm:prSet presAssocID="{C52D3423-8272-42BF-A5F0-506E88F3C4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m tree"/>
        </a:ext>
      </dgm:extLst>
    </dgm:pt>
    <dgm:pt modelId="{5B4C8042-9310-4BEE-9BBA-FF89244939E9}" type="pres">
      <dgm:prSet presAssocID="{C52D3423-8272-42BF-A5F0-506E88F3C424}" presName="spaceRect" presStyleCnt="0"/>
      <dgm:spPr/>
    </dgm:pt>
    <dgm:pt modelId="{583C705F-0D4C-4B25-9D48-61126AF77BC2}" type="pres">
      <dgm:prSet presAssocID="{C52D3423-8272-42BF-A5F0-506E88F3C424}" presName="parTx" presStyleLbl="revTx" presStyleIdx="1" presStyleCnt="3">
        <dgm:presLayoutVars>
          <dgm:chMax val="0"/>
          <dgm:chPref val="0"/>
        </dgm:presLayoutVars>
      </dgm:prSet>
      <dgm:spPr/>
    </dgm:pt>
    <dgm:pt modelId="{B44DF5FA-E7AE-44F1-BFA8-2D5CFC7A50BA}" type="pres">
      <dgm:prSet presAssocID="{75F75186-8E46-4BB9-99CB-F4CCC2C5C6DD}" presName="sibTrans" presStyleCnt="0"/>
      <dgm:spPr/>
    </dgm:pt>
    <dgm:pt modelId="{0BDF691E-A409-4B6A-B909-E0C2005562FC}" type="pres">
      <dgm:prSet presAssocID="{A90ABC58-52B3-4345-9637-A6390D4EB2C0}" presName="compNode" presStyleCnt="0"/>
      <dgm:spPr/>
    </dgm:pt>
    <dgm:pt modelId="{5D2535AF-A12C-4AAC-B046-6795D63025B2}" type="pres">
      <dgm:prSet presAssocID="{A90ABC58-52B3-4345-9637-A6390D4EB2C0}" presName="bgRect" presStyleLbl="bgShp" presStyleIdx="2" presStyleCnt="3"/>
      <dgm:spPr/>
    </dgm:pt>
    <dgm:pt modelId="{36AC074B-EF67-4335-B6C5-CBD8EDB47C38}" type="pres">
      <dgm:prSet presAssocID="{A90ABC58-52B3-4345-9637-A6390D4EB2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4766D36F-71C8-4A52-869B-39F7CC1E2DE4}" type="pres">
      <dgm:prSet presAssocID="{A90ABC58-52B3-4345-9637-A6390D4EB2C0}" presName="spaceRect" presStyleCnt="0"/>
      <dgm:spPr/>
    </dgm:pt>
    <dgm:pt modelId="{E61C9603-5180-494F-AC11-73E21836B426}" type="pres">
      <dgm:prSet presAssocID="{A90ABC58-52B3-4345-9637-A6390D4EB2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947904-9D08-41CC-ADA9-97E63BCA8240}" srcId="{18AAA864-6399-4EE3-92EC-E6870FE672C7}" destId="{677646D1-D53F-41A2-AA81-171290FC09C7}" srcOrd="0" destOrd="0" parTransId="{58F6F9AD-F4DD-4F0A-B7C7-B7D12C4F23AA}" sibTransId="{85D8B182-B374-42C7-B016-B3D0B2219C5E}"/>
    <dgm:cxn modelId="{9390BF3C-BC36-4B22-B62C-BED07DF3F267}" type="presOf" srcId="{18AAA864-6399-4EE3-92EC-E6870FE672C7}" destId="{0052548F-D1B2-4084-8D38-C1C4FFE5D4A6}" srcOrd="0" destOrd="0" presId="urn:microsoft.com/office/officeart/2018/2/layout/IconVerticalSolidList"/>
    <dgm:cxn modelId="{4440523E-FB8E-4E23-80B4-853039655E09}" type="presOf" srcId="{C52D3423-8272-42BF-A5F0-506E88F3C424}" destId="{583C705F-0D4C-4B25-9D48-61126AF77BC2}" srcOrd="0" destOrd="0" presId="urn:microsoft.com/office/officeart/2018/2/layout/IconVerticalSolidList"/>
    <dgm:cxn modelId="{4B54EC57-BC94-4E8B-9805-FC51374BA82C}" type="presOf" srcId="{A90ABC58-52B3-4345-9637-A6390D4EB2C0}" destId="{E61C9603-5180-494F-AC11-73E21836B426}" srcOrd="0" destOrd="0" presId="urn:microsoft.com/office/officeart/2018/2/layout/IconVerticalSolidList"/>
    <dgm:cxn modelId="{9A5DC8A5-C5B2-4B19-BBD4-FD37BEA6B8EA}" type="presOf" srcId="{677646D1-D53F-41A2-AA81-171290FC09C7}" destId="{20424A5A-A392-4B7F-A74A-70BDF4D56601}" srcOrd="0" destOrd="0" presId="urn:microsoft.com/office/officeart/2018/2/layout/IconVerticalSolidList"/>
    <dgm:cxn modelId="{D4ECE0C9-D511-4AFD-BFA0-705CCC00818A}" srcId="{18AAA864-6399-4EE3-92EC-E6870FE672C7}" destId="{C52D3423-8272-42BF-A5F0-506E88F3C424}" srcOrd="1" destOrd="0" parTransId="{4A02D232-0A9C-430A-970F-CEA756F253C2}" sibTransId="{75F75186-8E46-4BB9-99CB-F4CCC2C5C6DD}"/>
    <dgm:cxn modelId="{A07A0FCE-AD48-42FA-819C-464A92A7CC36}" srcId="{18AAA864-6399-4EE3-92EC-E6870FE672C7}" destId="{A90ABC58-52B3-4345-9637-A6390D4EB2C0}" srcOrd="2" destOrd="0" parTransId="{3D0C2B6D-3204-4C0B-9DEF-3A48BD02C9B2}" sibTransId="{A5CAFDC8-DBE5-4467-9F74-8C047EDAD0AA}"/>
    <dgm:cxn modelId="{905DBA96-001A-400C-B796-37D39DD013FE}" type="presParOf" srcId="{0052548F-D1B2-4084-8D38-C1C4FFE5D4A6}" destId="{6461DF16-EDCF-4E1E-B654-AF54E5EF10B1}" srcOrd="0" destOrd="0" presId="urn:microsoft.com/office/officeart/2018/2/layout/IconVerticalSolidList"/>
    <dgm:cxn modelId="{36DF4D57-E7AB-42E8-8F23-1DFF30994069}" type="presParOf" srcId="{6461DF16-EDCF-4E1E-B654-AF54E5EF10B1}" destId="{481E6B48-803B-4FEF-AED2-76E5C80F0F33}" srcOrd="0" destOrd="0" presId="urn:microsoft.com/office/officeart/2018/2/layout/IconVerticalSolidList"/>
    <dgm:cxn modelId="{6CCDD238-BAA5-4F23-B6F7-48BD7EFF88B3}" type="presParOf" srcId="{6461DF16-EDCF-4E1E-B654-AF54E5EF10B1}" destId="{618B20C8-197C-4542-878C-E2D11B4B933E}" srcOrd="1" destOrd="0" presId="urn:microsoft.com/office/officeart/2018/2/layout/IconVerticalSolidList"/>
    <dgm:cxn modelId="{6BA02712-B1AC-4127-9218-67424228BA41}" type="presParOf" srcId="{6461DF16-EDCF-4E1E-B654-AF54E5EF10B1}" destId="{6332C83D-1036-4E70-A476-DA4F0D21ED19}" srcOrd="2" destOrd="0" presId="urn:microsoft.com/office/officeart/2018/2/layout/IconVerticalSolidList"/>
    <dgm:cxn modelId="{98AA75C5-7155-4834-8D58-707130E94FA8}" type="presParOf" srcId="{6461DF16-EDCF-4E1E-B654-AF54E5EF10B1}" destId="{20424A5A-A392-4B7F-A74A-70BDF4D56601}" srcOrd="3" destOrd="0" presId="urn:microsoft.com/office/officeart/2018/2/layout/IconVerticalSolidList"/>
    <dgm:cxn modelId="{045373AB-2C1B-420A-9893-077BFA22E6E8}" type="presParOf" srcId="{0052548F-D1B2-4084-8D38-C1C4FFE5D4A6}" destId="{F3F6C012-3ED0-41B4-B0CB-053A9F7ECE90}" srcOrd="1" destOrd="0" presId="urn:microsoft.com/office/officeart/2018/2/layout/IconVerticalSolidList"/>
    <dgm:cxn modelId="{54CBED6B-9C2B-405E-A2BB-FCA451701C29}" type="presParOf" srcId="{0052548F-D1B2-4084-8D38-C1C4FFE5D4A6}" destId="{87311B7F-A600-475A-B461-3B8FBE44BCC4}" srcOrd="2" destOrd="0" presId="urn:microsoft.com/office/officeart/2018/2/layout/IconVerticalSolidList"/>
    <dgm:cxn modelId="{901C8448-79EB-4F65-8E05-4FE2484F8DC5}" type="presParOf" srcId="{87311B7F-A600-475A-B461-3B8FBE44BCC4}" destId="{02A97B3E-8BC2-49DB-A740-8C144B0E5C50}" srcOrd="0" destOrd="0" presId="urn:microsoft.com/office/officeart/2018/2/layout/IconVerticalSolidList"/>
    <dgm:cxn modelId="{9704FD7C-4AF3-48D5-B1E3-45FCED58813B}" type="presParOf" srcId="{87311B7F-A600-475A-B461-3B8FBE44BCC4}" destId="{976790F1-B88F-42DA-ACC1-1A12156AD84E}" srcOrd="1" destOrd="0" presId="urn:microsoft.com/office/officeart/2018/2/layout/IconVerticalSolidList"/>
    <dgm:cxn modelId="{A5371FE0-187B-4551-8F37-DA285CFDD3A7}" type="presParOf" srcId="{87311B7F-A600-475A-B461-3B8FBE44BCC4}" destId="{5B4C8042-9310-4BEE-9BBA-FF89244939E9}" srcOrd="2" destOrd="0" presId="urn:microsoft.com/office/officeart/2018/2/layout/IconVerticalSolidList"/>
    <dgm:cxn modelId="{BC083086-45B5-4165-B2FB-CB35EB98BB90}" type="presParOf" srcId="{87311B7F-A600-475A-B461-3B8FBE44BCC4}" destId="{583C705F-0D4C-4B25-9D48-61126AF77BC2}" srcOrd="3" destOrd="0" presId="urn:microsoft.com/office/officeart/2018/2/layout/IconVerticalSolidList"/>
    <dgm:cxn modelId="{151E130C-FA80-49A2-84CD-36C12143837A}" type="presParOf" srcId="{0052548F-D1B2-4084-8D38-C1C4FFE5D4A6}" destId="{B44DF5FA-E7AE-44F1-BFA8-2D5CFC7A50BA}" srcOrd="3" destOrd="0" presId="urn:microsoft.com/office/officeart/2018/2/layout/IconVerticalSolidList"/>
    <dgm:cxn modelId="{C1F700F1-C676-450C-8F66-70C8A8054FEB}" type="presParOf" srcId="{0052548F-D1B2-4084-8D38-C1C4FFE5D4A6}" destId="{0BDF691E-A409-4B6A-B909-E0C2005562FC}" srcOrd="4" destOrd="0" presId="urn:microsoft.com/office/officeart/2018/2/layout/IconVerticalSolidList"/>
    <dgm:cxn modelId="{18973808-7DF7-4143-924F-81E65CAC3460}" type="presParOf" srcId="{0BDF691E-A409-4B6A-B909-E0C2005562FC}" destId="{5D2535AF-A12C-4AAC-B046-6795D63025B2}" srcOrd="0" destOrd="0" presId="urn:microsoft.com/office/officeart/2018/2/layout/IconVerticalSolidList"/>
    <dgm:cxn modelId="{4A493627-EA41-4DF5-B5F1-1F7FECE1DDB3}" type="presParOf" srcId="{0BDF691E-A409-4B6A-B909-E0C2005562FC}" destId="{36AC074B-EF67-4335-B6C5-CBD8EDB47C38}" srcOrd="1" destOrd="0" presId="urn:microsoft.com/office/officeart/2018/2/layout/IconVerticalSolidList"/>
    <dgm:cxn modelId="{4AB3E3E1-1C09-4674-8E1B-32F91A316468}" type="presParOf" srcId="{0BDF691E-A409-4B6A-B909-E0C2005562FC}" destId="{4766D36F-71C8-4A52-869B-39F7CC1E2DE4}" srcOrd="2" destOrd="0" presId="urn:microsoft.com/office/officeart/2018/2/layout/IconVerticalSolidList"/>
    <dgm:cxn modelId="{A20A082B-6CE5-4155-B82D-1730FAA25808}" type="presParOf" srcId="{0BDF691E-A409-4B6A-B909-E0C2005562FC}" destId="{E61C9603-5180-494F-AC11-73E21836B4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4D40BD-F510-4372-8DB4-45BCAC4612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96CAC7-7A77-4FA2-B0B9-DA60C7C06986}">
      <dgm:prSet/>
      <dgm:spPr/>
      <dgm:t>
        <a:bodyPr/>
        <a:lstStyle/>
        <a:p>
          <a:r>
            <a:rPr lang="en-US"/>
            <a:t>Power BI</a:t>
          </a:r>
        </a:p>
      </dgm:t>
    </dgm:pt>
    <dgm:pt modelId="{CC82D96D-C111-41AC-AAE5-F1CC009B0CB7}" type="parTrans" cxnId="{0AEF44F7-A246-4F10-AA2D-2E02EEF63B27}">
      <dgm:prSet/>
      <dgm:spPr/>
      <dgm:t>
        <a:bodyPr/>
        <a:lstStyle/>
        <a:p>
          <a:endParaRPr lang="en-US"/>
        </a:p>
      </dgm:t>
    </dgm:pt>
    <dgm:pt modelId="{8379483A-B85E-48BE-8D99-2C702E891E04}" type="sibTrans" cxnId="{0AEF44F7-A246-4F10-AA2D-2E02EEF63B27}">
      <dgm:prSet/>
      <dgm:spPr/>
      <dgm:t>
        <a:bodyPr/>
        <a:lstStyle/>
        <a:p>
          <a:endParaRPr lang="en-US"/>
        </a:p>
      </dgm:t>
    </dgm:pt>
    <dgm:pt modelId="{5D22021B-FF94-4035-80AD-7338FADBEC08}">
      <dgm:prSet/>
      <dgm:spPr/>
      <dgm:t>
        <a:bodyPr/>
        <a:lstStyle/>
        <a:p>
          <a:r>
            <a:rPr lang="en-US"/>
            <a:t>Python</a:t>
          </a:r>
        </a:p>
      </dgm:t>
    </dgm:pt>
    <dgm:pt modelId="{C952110E-78F0-4B2C-90FF-EF85B68986B6}" type="parTrans" cxnId="{A9A4A6D6-1396-41D9-A22B-19FA8D7B22F3}">
      <dgm:prSet/>
      <dgm:spPr/>
      <dgm:t>
        <a:bodyPr/>
        <a:lstStyle/>
        <a:p>
          <a:endParaRPr lang="en-US"/>
        </a:p>
      </dgm:t>
    </dgm:pt>
    <dgm:pt modelId="{F355A0DD-66EE-40E7-984B-4BB48A2C516D}" type="sibTrans" cxnId="{A9A4A6D6-1396-41D9-A22B-19FA8D7B22F3}">
      <dgm:prSet/>
      <dgm:spPr/>
      <dgm:t>
        <a:bodyPr/>
        <a:lstStyle/>
        <a:p>
          <a:endParaRPr lang="en-US"/>
        </a:p>
      </dgm:t>
    </dgm:pt>
    <dgm:pt modelId="{D7671902-5B5E-4342-9A7A-6206D43ED9B5}" type="pres">
      <dgm:prSet presAssocID="{A04D40BD-F510-4372-8DB4-45BCAC46121D}" presName="root" presStyleCnt="0">
        <dgm:presLayoutVars>
          <dgm:dir/>
          <dgm:resizeHandles val="exact"/>
        </dgm:presLayoutVars>
      </dgm:prSet>
      <dgm:spPr/>
    </dgm:pt>
    <dgm:pt modelId="{8FAB878B-DA06-46DB-BA25-3509BD38E1DE}" type="pres">
      <dgm:prSet presAssocID="{8F96CAC7-7A77-4FA2-B0B9-DA60C7C06986}" presName="compNode" presStyleCnt="0"/>
      <dgm:spPr/>
    </dgm:pt>
    <dgm:pt modelId="{0A87E634-7AA2-4F04-AEC7-CE4A48B503BA}" type="pres">
      <dgm:prSet presAssocID="{8F96CAC7-7A77-4FA2-B0B9-DA60C7C069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4493246-2B6C-42D4-8C6F-42FC68CE57C4}" type="pres">
      <dgm:prSet presAssocID="{8F96CAC7-7A77-4FA2-B0B9-DA60C7C06986}" presName="spaceRect" presStyleCnt="0"/>
      <dgm:spPr/>
    </dgm:pt>
    <dgm:pt modelId="{2D95B8D4-74E6-42B0-8C64-8BE8ACB4F539}" type="pres">
      <dgm:prSet presAssocID="{8F96CAC7-7A77-4FA2-B0B9-DA60C7C06986}" presName="textRect" presStyleLbl="revTx" presStyleIdx="0" presStyleCnt="2">
        <dgm:presLayoutVars>
          <dgm:chMax val="1"/>
          <dgm:chPref val="1"/>
        </dgm:presLayoutVars>
      </dgm:prSet>
      <dgm:spPr/>
    </dgm:pt>
    <dgm:pt modelId="{82A3CCB9-C0B8-4B12-8B5A-FBE0A043D508}" type="pres">
      <dgm:prSet presAssocID="{8379483A-B85E-48BE-8D99-2C702E891E04}" presName="sibTrans" presStyleCnt="0"/>
      <dgm:spPr/>
    </dgm:pt>
    <dgm:pt modelId="{8BBFFCF7-5645-48F7-A399-1CF826625718}" type="pres">
      <dgm:prSet presAssocID="{5D22021B-FF94-4035-80AD-7338FADBEC08}" presName="compNode" presStyleCnt="0"/>
      <dgm:spPr/>
    </dgm:pt>
    <dgm:pt modelId="{49190B75-B5D0-4952-ACBA-1985886E53D5}" type="pres">
      <dgm:prSet presAssocID="{5D22021B-FF94-4035-80AD-7338FADB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9E80EAC1-8D77-4574-94E0-72CED90FD38F}" type="pres">
      <dgm:prSet presAssocID="{5D22021B-FF94-4035-80AD-7338FADBEC08}" presName="spaceRect" presStyleCnt="0"/>
      <dgm:spPr/>
    </dgm:pt>
    <dgm:pt modelId="{36073BA4-3556-4A42-9263-FA6FAEC36A4A}" type="pres">
      <dgm:prSet presAssocID="{5D22021B-FF94-4035-80AD-7338FADBEC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661C15-BD92-404A-906F-7AA8BA9C5805}" type="presOf" srcId="{8F96CAC7-7A77-4FA2-B0B9-DA60C7C06986}" destId="{2D95B8D4-74E6-42B0-8C64-8BE8ACB4F539}" srcOrd="0" destOrd="0" presId="urn:microsoft.com/office/officeart/2018/2/layout/IconLabelList"/>
    <dgm:cxn modelId="{E45BC6B6-EF84-4E62-A1E1-5B83B8AD1C5B}" type="presOf" srcId="{5D22021B-FF94-4035-80AD-7338FADBEC08}" destId="{36073BA4-3556-4A42-9263-FA6FAEC36A4A}" srcOrd="0" destOrd="0" presId="urn:microsoft.com/office/officeart/2018/2/layout/IconLabelList"/>
    <dgm:cxn modelId="{EACE04D1-FF59-460E-A101-800504943FA9}" type="presOf" srcId="{A04D40BD-F510-4372-8DB4-45BCAC46121D}" destId="{D7671902-5B5E-4342-9A7A-6206D43ED9B5}" srcOrd="0" destOrd="0" presId="urn:microsoft.com/office/officeart/2018/2/layout/IconLabelList"/>
    <dgm:cxn modelId="{A9A4A6D6-1396-41D9-A22B-19FA8D7B22F3}" srcId="{A04D40BD-F510-4372-8DB4-45BCAC46121D}" destId="{5D22021B-FF94-4035-80AD-7338FADBEC08}" srcOrd="1" destOrd="0" parTransId="{C952110E-78F0-4B2C-90FF-EF85B68986B6}" sibTransId="{F355A0DD-66EE-40E7-984B-4BB48A2C516D}"/>
    <dgm:cxn modelId="{0AEF44F7-A246-4F10-AA2D-2E02EEF63B27}" srcId="{A04D40BD-F510-4372-8DB4-45BCAC46121D}" destId="{8F96CAC7-7A77-4FA2-B0B9-DA60C7C06986}" srcOrd="0" destOrd="0" parTransId="{CC82D96D-C111-41AC-AAE5-F1CC009B0CB7}" sibTransId="{8379483A-B85E-48BE-8D99-2C702E891E04}"/>
    <dgm:cxn modelId="{9DE59485-4C58-4FE8-A860-65F0DE3224AF}" type="presParOf" srcId="{D7671902-5B5E-4342-9A7A-6206D43ED9B5}" destId="{8FAB878B-DA06-46DB-BA25-3509BD38E1DE}" srcOrd="0" destOrd="0" presId="urn:microsoft.com/office/officeart/2018/2/layout/IconLabelList"/>
    <dgm:cxn modelId="{486FF800-6680-466D-A6EB-3FE51D27F392}" type="presParOf" srcId="{8FAB878B-DA06-46DB-BA25-3509BD38E1DE}" destId="{0A87E634-7AA2-4F04-AEC7-CE4A48B503BA}" srcOrd="0" destOrd="0" presId="urn:microsoft.com/office/officeart/2018/2/layout/IconLabelList"/>
    <dgm:cxn modelId="{F96CAF4E-1B08-416F-BB20-35B346267858}" type="presParOf" srcId="{8FAB878B-DA06-46DB-BA25-3509BD38E1DE}" destId="{34493246-2B6C-42D4-8C6F-42FC68CE57C4}" srcOrd="1" destOrd="0" presId="urn:microsoft.com/office/officeart/2018/2/layout/IconLabelList"/>
    <dgm:cxn modelId="{FB31A282-3C03-4F64-860C-ACAB2D9C4937}" type="presParOf" srcId="{8FAB878B-DA06-46DB-BA25-3509BD38E1DE}" destId="{2D95B8D4-74E6-42B0-8C64-8BE8ACB4F539}" srcOrd="2" destOrd="0" presId="urn:microsoft.com/office/officeart/2018/2/layout/IconLabelList"/>
    <dgm:cxn modelId="{13D59790-7D91-43BD-AA31-B1ABC0D68741}" type="presParOf" srcId="{D7671902-5B5E-4342-9A7A-6206D43ED9B5}" destId="{82A3CCB9-C0B8-4B12-8B5A-FBE0A043D508}" srcOrd="1" destOrd="0" presId="urn:microsoft.com/office/officeart/2018/2/layout/IconLabelList"/>
    <dgm:cxn modelId="{BF808ABF-BF33-403A-9A80-D62D83C3611F}" type="presParOf" srcId="{D7671902-5B5E-4342-9A7A-6206D43ED9B5}" destId="{8BBFFCF7-5645-48F7-A399-1CF826625718}" srcOrd="2" destOrd="0" presId="urn:microsoft.com/office/officeart/2018/2/layout/IconLabelList"/>
    <dgm:cxn modelId="{378C9049-F0D1-4E2E-AD69-86D02964C1BD}" type="presParOf" srcId="{8BBFFCF7-5645-48F7-A399-1CF826625718}" destId="{49190B75-B5D0-4952-ACBA-1985886E53D5}" srcOrd="0" destOrd="0" presId="urn:microsoft.com/office/officeart/2018/2/layout/IconLabelList"/>
    <dgm:cxn modelId="{8AB7E302-9128-4F7B-AD2C-EE520D709AE8}" type="presParOf" srcId="{8BBFFCF7-5645-48F7-A399-1CF826625718}" destId="{9E80EAC1-8D77-4574-94E0-72CED90FD38F}" srcOrd="1" destOrd="0" presId="urn:microsoft.com/office/officeart/2018/2/layout/IconLabelList"/>
    <dgm:cxn modelId="{9685E3E9-8AB3-4304-9A65-A8B2A942878D}" type="presParOf" srcId="{8BBFFCF7-5645-48F7-A399-1CF826625718}" destId="{36073BA4-3556-4A42-9263-FA6FAEC36A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CAF56-B471-479A-9279-92F0CD00CA1C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F1448-79D5-4BF2-AEC9-C6055F4CFBBB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7E731-5983-4D41-983D-BAB463FCF1A7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Relevance to Current Climate Conditions</a:t>
          </a:r>
          <a:endParaRPr lang="en-US" sz="1900" kern="1200"/>
        </a:p>
      </dsp:txBody>
      <dsp:txXfrm>
        <a:off x="1312541" y="1640565"/>
        <a:ext cx="2148945" cy="911674"/>
      </dsp:txXfrm>
    </dsp:sp>
    <dsp:sp modelId="{F11DADF1-51D6-4D3C-8A75-630D62AA79B3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FF0B7-4539-4B89-BEE5-0B31E4591A4B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7AEBA-224D-4BC3-AD5F-E9A8175F7888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Technological Advancements</a:t>
          </a:r>
          <a:endParaRPr lang="en-US" sz="1900" kern="1200"/>
        </a:p>
      </dsp:txBody>
      <dsp:txXfrm>
        <a:off x="4942957" y="1640565"/>
        <a:ext cx="2148945" cy="911674"/>
      </dsp:txXfrm>
    </dsp:sp>
    <dsp:sp modelId="{12AE88E9-2C27-40CD-AE46-B7FBBDA1FE26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5B5B4-D118-4EF8-8722-AF4FD6A4B59E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B38E1-C9FD-4C65-88CD-5F67D9F5DEEB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Healthcare Policy changes</a:t>
          </a:r>
          <a:endParaRPr lang="en-US" sz="1900" kern="1200" dirty="0"/>
        </a:p>
      </dsp:txBody>
      <dsp:txXfrm>
        <a:off x="8573374" y="1640565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57E5E-C74D-43C2-BF71-BB8B286E01B2}">
      <dsp:nvSpPr>
        <dsp:cNvPr id="0" name=""/>
        <dsp:cNvSpPr/>
      </dsp:nvSpPr>
      <dsp:spPr>
        <a:xfrm>
          <a:off x="350684" y="718900"/>
          <a:ext cx="1081916" cy="1081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747E9-2ABA-4179-833D-D7DE9D4EF6B6}">
      <dsp:nvSpPr>
        <dsp:cNvPr id="0" name=""/>
        <dsp:cNvSpPr/>
      </dsp:nvSpPr>
      <dsp:spPr>
        <a:xfrm>
          <a:off x="581257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934D1-C301-4A5E-8C6B-282A38CE23D7}">
      <dsp:nvSpPr>
        <dsp:cNvPr id="0" name=""/>
        <dsp:cNvSpPr/>
      </dsp:nvSpPr>
      <dsp:spPr>
        <a:xfrm>
          <a:off x="4826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Infrastructure</a:t>
          </a:r>
          <a:endParaRPr lang="en-US" sz="1500" kern="1200"/>
        </a:p>
      </dsp:txBody>
      <dsp:txXfrm>
        <a:off x="4826" y="2137806"/>
        <a:ext cx="1773632" cy="709453"/>
      </dsp:txXfrm>
    </dsp:sp>
    <dsp:sp modelId="{11890F6D-1CDB-4B4E-A3C8-92BC20E3C1E0}">
      <dsp:nvSpPr>
        <dsp:cNvPr id="0" name=""/>
        <dsp:cNvSpPr/>
      </dsp:nvSpPr>
      <dsp:spPr>
        <a:xfrm>
          <a:off x="2434703" y="718900"/>
          <a:ext cx="1081916" cy="10819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38AEB-EB63-4AE2-B038-D89D6EF5C4A3}">
      <dsp:nvSpPr>
        <dsp:cNvPr id="0" name=""/>
        <dsp:cNvSpPr/>
      </dsp:nvSpPr>
      <dsp:spPr>
        <a:xfrm>
          <a:off x="2665275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90FBD-7236-482D-9D66-9B1230C045C3}">
      <dsp:nvSpPr>
        <dsp:cNvPr id="0" name=""/>
        <dsp:cNvSpPr/>
      </dsp:nvSpPr>
      <dsp:spPr>
        <a:xfrm>
          <a:off x="2088845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Compliance with Local Regulations</a:t>
          </a:r>
          <a:endParaRPr lang="en-US" sz="1500" kern="1200"/>
        </a:p>
      </dsp:txBody>
      <dsp:txXfrm>
        <a:off x="2088845" y="2137806"/>
        <a:ext cx="1773632" cy="709453"/>
      </dsp:txXfrm>
    </dsp:sp>
    <dsp:sp modelId="{CDA8C01E-3BEA-49DF-84C0-0DBEBAFDB2D2}">
      <dsp:nvSpPr>
        <dsp:cNvPr id="0" name=""/>
        <dsp:cNvSpPr/>
      </dsp:nvSpPr>
      <dsp:spPr>
        <a:xfrm>
          <a:off x="4518721" y="718900"/>
          <a:ext cx="1081916" cy="10819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36474-440C-412B-984A-9367D9B2B3D7}">
      <dsp:nvSpPr>
        <dsp:cNvPr id="0" name=""/>
        <dsp:cNvSpPr/>
      </dsp:nvSpPr>
      <dsp:spPr>
        <a:xfrm>
          <a:off x="4749294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C6C42-E1F1-4782-9779-D76F70115DBE}">
      <dsp:nvSpPr>
        <dsp:cNvPr id="0" name=""/>
        <dsp:cNvSpPr/>
      </dsp:nvSpPr>
      <dsp:spPr>
        <a:xfrm>
          <a:off x="4172863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Proximity to Academic Institutions</a:t>
          </a:r>
          <a:endParaRPr lang="en-US" sz="1500" kern="1200"/>
        </a:p>
      </dsp:txBody>
      <dsp:txXfrm>
        <a:off x="4172863" y="2137806"/>
        <a:ext cx="1773632" cy="709453"/>
      </dsp:txXfrm>
    </dsp:sp>
    <dsp:sp modelId="{EB6FF1F3-7B51-46DF-9B77-DC87405C4FFE}">
      <dsp:nvSpPr>
        <dsp:cNvPr id="0" name=""/>
        <dsp:cNvSpPr/>
      </dsp:nvSpPr>
      <dsp:spPr>
        <a:xfrm>
          <a:off x="6602740" y="718900"/>
          <a:ext cx="1081916" cy="10819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95F7A-FCBE-4BCD-B766-FA453C829932}">
      <dsp:nvSpPr>
        <dsp:cNvPr id="0" name=""/>
        <dsp:cNvSpPr/>
      </dsp:nvSpPr>
      <dsp:spPr>
        <a:xfrm>
          <a:off x="6833312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D4D4C-AA98-4EE7-B963-57F461C3AF50}">
      <dsp:nvSpPr>
        <dsp:cNvPr id="0" name=""/>
        <dsp:cNvSpPr/>
      </dsp:nvSpPr>
      <dsp:spPr>
        <a:xfrm>
          <a:off x="6256882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Drug Approval Processes</a:t>
          </a:r>
          <a:endParaRPr lang="en-US" sz="1500" kern="1200"/>
        </a:p>
      </dsp:txBody>
      <dsp:txXfrm>
        <a:off x="6256882" y="2137806"/>
        <a:ext cx="1773632" cy="709453"/>
      </dsp:txXfrm>
    </dsp:sp>
    <dsp:sp modelId="{EC3F1D71-D367-41BD-81B6-C1420721C2D3}">
      <dsp:nvSpPr>
        <dsp:cNvPr id="0" name=""/>
        <dsp:cNvSpPr/>
      </dsp:nvSpPr>
      <dsp:spPr>
        <a:xfrm>
          <a:off x="8686759" y="718900"/>
          <a:ext cx="1081916" cy="10819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D49ED-A234-408F-9091-B139673B1DDB}">
      <dsp:nvSpPr>
        <dsp:cNvPr id="0" name=""/>
        <dsp:cNvSpPr/>
      </dsp:nvSpPr>
      <dsp:spPr>
        <a:xfrm>
          <a:off x="8917331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80FA8-7C99-47C9-9897-528AAF578183}">
      <dsp:nvSpPr>
        <dsp:cNvPr id="0" name=""/>
        <dsp:cNvSpPr/>
      </dsp:nvSpPr>
      <dsp:spPr>
        <a:xfrm>
          <a:off x="8340900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Distribution Network</a:t>
          </a:r>
        </a:p>
      </dsp:txBody>
      <dsp:txXfrm>
        <a:off x="8340900" y="2137806"/>
        <a:ext cx="1773632" cy="70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C39ED-B558-4DED-8876-6FD02EA6C216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C3DD9-F0D6-46F6-91CB-EA53F99725B5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United States</a:t>
          </a:r>
        </a:p>
      </dsp:txBody>
      <dsp:txXfrm>
        <a:off x="239813" y="1396742"/>
        <a:ext cx="1752359" cy="1088037"/>
      </dsp:txXfrm>
    </dsp:sp>
    <dsp:sp modelId="{D98933F4-F64F-455B-B914-43D8E52C0EED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D0712-563E-4BE4-973B-E539DFC44616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South America</a:t>
          </a:r>
        </a:p>
      </dsp:txBody>
      <dsp:txXfrm>
        <a:off x="2464331" y="1396742"/>
        <a:ext cx="1752359" cy="1088037"/>
      </dsp:txXfrm>
    </dsp:sp>
    <dsp:sp modelId="{7EBEC776-5DDD-498B-8AD8-C70446CA9ECC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9DAA-57DF-42F5-8002-5D05E5C6349F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European Union</a:t>
          </a:r>
        </a:p>
      </dsp:txBody>
      <dsp:txXfrm>
        <a:off x="4688849" y="1396742"/>
        <a:ext cx="1752359" cy="1088037"/>
      </dsp:txXfrm>
    </dsp:sp>
    <dsp:sp modelId="{60DC3057-A743-452C-A527-70ECA35E593C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1D90C-6DFC-4D9B-A7B7-DCF345BAD315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Switzerland</a:t>
          </a:r>
        </a:p>
      </dsp:txBody>
      <dsp:txXfrm>
        <a:off x="6913366" y="1396742"/>
        <a:ext cx="1752359" cy="1088037"/>
      </dsp:txXfrm>
    </dsp:sp>
    <dsp:sp modelId="{A8C6936E-6DC1-4564-A391-9D79169ECF83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A8CAC-1DE3-4B99-9550-732E12676036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Israel</a:t>
          </a:r>
        </a:p>
      </dsp:txBody>
      <dsp:txXfrm>
        <a:off x="9137884" y="1396742"/>
        <a:ext cx="1752359" cy="1088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E6B48-803B-4FEF-AED2-76E5C80F0F33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B20C8-197C-4542-878C-E2D11B4B933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4A5A-A392-4B7F-A74A-70BDF4D5660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42% of FDA-registered manufacturing companies are in high-risk tornado areas</a:t>
          </a:r>
          <a:endParaRPr lang="en-US" sz="1600" kern="1200" dirty="0"/>
        </a:p>
      </dsp:txBody>
      <dsp:txXfrm>
        <a:off x="1939533" y="717"/>
        <a:ext cx="4362067" cy="1679249"/>
      </dsp:txXfrm>
    </dsp:sp>
    <dsp:sp modelId="{02A97B3E-8BC2-49DB-A740-8C144B0E5C5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790F1-B88F-42DA-ACC1-1A12156AD84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C705F-0D4C-4B25-9D48-61126AF77BC2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California, Florida, and Texas have the highest risk exposure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effectLst/>
              <a:latin typeface="NPRSerif"/>
            </a:rPr>
            <a:t>Hurricane Maria struck Puerto Rico in 2017, the damage caused shortages of IV saline bags</a:t>
          </a:r>
          <a:endParaRPr lang="en-US" sz="1600" kern="1200" dirty="0"/>
        </a:p>
      </dsp:txBody>
      <dsp:txXfrm>
        <a:off x="1939533" y="2099779"/>
        <a:ext cx="4362067" cy="1679249"/>
      </dsp:txXfrm>
    </dsp:sp>
    <dsp:sp modelId="{5D2535AF-A12C-4AAC-B046-6795D63025B2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C074B-EF67-4335-B6C5-CBD8EDB47C3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C9603-5180-494F-AC11-73E21836B42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Pfizer had to limit emergency orders for several medicines after a tornado damaged its manufacturing facility in Rocky Mount, N.C</a:t>
          </a:r>
          <a:endParaRPr lang="en-US" sz="1600" kern="1200" dirty="0"/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7E634-7AA2-4F04-AEC7-CE4A48B503BA}">
      <dsp:nvSpPr>
        <dsp:cNvPr id="0" name=""/>
        <dsp:cNvSpPr/>
      </dsp:nvSpPr>
      <dsp:spPr>
        <a:xfrm>
          <a:off x="1205826" y="115649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5B8D4-74E6-42B0-8C64-8BE8ACB4F539}">
      <dsp:nvSpPr>
        <dsp:cNvPr id="0" name=""/>
        <dsp:cNvSpPr/>
      </dsp:nvSpPr>
      <dsp:spPr>
        <a:xfrm>
          <a:off x="82795" y="2404855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Power BI</a:t>
          </a:r>
        </a:p>
      </dsp:txBody>
      <dsp:txXfrm>
        <a:off x="82795" y="2404855"/>
        <a:ext cx="4083750" cy="720000"/>
      </dsp:txXfrm>
    </dsp:sp>
    <dsp:sp modelId="{49190B75-B5D0-4952-ACBA-1985886E53D5}">
      <dsp:nvSpPr>
        <dsp:cNvPr id="0" name=""/>
        <dsp:cNvSpPr/>
      </dsp:nvSpPr>
      <dsp:spPr>
        <a:xfrm>
          <a:off x="6004232" y="115649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73BA4-3556-4A42-9263-FA6FAEC36A4A}">
      <dsp:nvSpPr>
        <dsp:cNvPr id="0" name=""/>
        <dsp:cNvSpPr/>
      </dsp:nvSpPr>
      <dsp:spPr>
        <a:xfrm>
          <a:off x="4881201" y="2404855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Python</a:t>
          </a:r>
        </a:p>
      </dsp:txBody>
      <dsp:txXfrm>
        <a:off x="4881201" y="2404855"/>
        <a:ext cx="408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3676-714D-2A6D-30A3-23B50C28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E50C0-4615-A92F-E9F6-83E54C3EA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29CBD-FAA4-64E6-7633-C7BFBF8E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28B5-CD6F-029B-773F-F531097B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3B102-F04C-691F-7963-E1AEE9FF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3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53F3-4821-12A8-C88B-2977DCA8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5441C-D8C6-A0B3-AF26-4C6FD498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73DC-AEE2-53FD-0450-0FF20E2C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6BF6-CD8C-6F04-43CF-0560AF19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54A9-4B66-2A42-09FC-D625EC6C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19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0CF4C-A252-D3C0-6A12-374E0DBE8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6F369-7471-3F01-0AE5-CFAC1BEB6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4B46-0511-1505-19E3-CC80AC25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4109-96AD-65CC-FBAF-F0084EA6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844B-835C-8CDF-851F-5306EA5B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92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91E8-E20B-D155-B27B-D413AB10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C742-957A-924F-7412-3158EC35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4308-5D32-B514-A487-F82CA0C6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D0E02-85B8-53FF-D3BF-46BD6D41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4F8D-8B00-7982-A065-7BEF1A13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95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2AE6-7D22-9CA3-E55B-19ADC89D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CDBA-185C-EF6D-2C5B-B6571203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357B-6B85-02EA-12C7-985AEA03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B1D2-13A5-0DC3-7B48-21FDDD1F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9766-62E5-714E-DA04-34873237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639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F4BB-AE41-537E-E722-57FD6FA3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F319-E558-6A3B-1ECD-51D21A656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88EC1-BE15-0983-5D58-7EAECB9BB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32AF2-6834-3AD4-C553-ACCDB5B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EC253-0728-09F7-155B-FEEFACCB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EA61-C476-DC41-7B5C-FBD34D21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662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041-5550-88B6-CDE8-3E97213A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975E-385B-05F5-FB6C-0F9911D2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9548C-AAEF-04A5-24EB-2091C506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04568-6AA1-232B-67EA-A1657B909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C0B60-E650-6052-994F-4E4F34203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EDE5C-E13B-7FBF-6706-307CB535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D3B7C-9F2F-6236-38FC-4F6E4E85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DF532-0B74-88B1-E1AD-0BA5E123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559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13FD-73B1-463C-AE40-32E6ED62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64820-88EC-5E01-1184-E5DBE5E2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FCEC0-F2B2-0526-D478-EF4F0C0A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D0C3-A026-58EE-848F-E6BC1AC1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20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59878-1900-AFD4-AFA5-2124BD55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5FC6F-9D1F-BA6D-CC19-E91C4334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FF4B-2A4D-8F2D-5B64-3594CFBA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344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40D1-8E49-D69A-2B9B-73AC2F5F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5232-50D6-9FF0-9E78-E109DA53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967EA-7172-981D-3671-43401708C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BE26-C950-2E34-1AA4-001E56D9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942F-659B-1D0C-0831-E5E2A807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B290E-8E27-4D89-26C1-5AA82336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572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CE0D-5D5A-B724-CCE9-AA9F92C7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5A8A3-33F7-DE99-8A98-30930981D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5F101-4654-DDDE-657B-FF2618056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1D299-3DB9-AD6C-384B-D5B2ED92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01C0A-417B-EA29-A995-47E77258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427C-F6D9-75FA-2BA3-EA27BC67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44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6E603-F699-F5CA-0494-62D04CE4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27E2C-14E8-8217-A301-1CE762BC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4C6D-9AEE-5451-BC7B-BDBD7BD6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A800E-4B6E-43A5-BC4E-3F1053E13CE4}" type="datetimeFigureOut">
              <a:rPr lang="el-GR" smtClean="0"/>
              <a:t>1/6/2024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FA75-6BDD-EF86-3E3E-5639C5B54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0807-A9B4-0FA5-0332-19CDAD2F4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591FD-572E-4126-BCDB-0D45FB4436D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46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 landscape of a storm over a farm">
            <a:extLst>
              <a:ext uri="{FF2B5EF4-FFF2-40B4-BE49-F238E27FC236}">
                <a16:creationId xmlns:a16="http://schemas.microsoft.com/office/drawing/2014/main" id="{CFE5EB21-065E-611D-9A17-B4BEAF52B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5CCE8-A677-26A0-4273-0BE4A56F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Climate Change Project</a:t>
            </a:r>
            <a:endParaRPr lang="el-GR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F9DA0-0589-E258-CFD7-28DEAEDF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Assessment for Pharmaceutical Greenfield Factory</a:t>
            </a:r>
            <a:endParaRPr lang="el-G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8249B-2458-4054-2DA0-E6CEA3AD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From the 2000s on 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BCB5CC-A4D1-7077-7E33-1CDB2F2A9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630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36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3E7EC-F634-CD71-F46C-503DD3A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Taking into consideration for the location </a:t>
            </a:r>
            <a:endParaRPr lang="el-GR" sz="3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206DF-421D-9D84-D0F2-2479DBEA4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043630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15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D34C-B2BF-33FB-621F-2A9DE516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Regulation - Distribution</a:t>
            </a:r>
            <a:endParaRPr lang="el-G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F56E85-6AA7-5E07-8CD1-9CB2FA830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0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1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06E96-41B9-CA4A-7A3F-57F8D640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Natural disasters &amp; Pharmaceutical industry</a:t>
            </a:r>
            <a:endParaRPr lang="el-GR" sz="3700">
              <a:solidFill>
                <a:schemeClr val="bg1"/>
              </a:solidFill>
            </a:endParaRP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882E5-47F8-9388-4991-8656CE40B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9081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52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D4E9C2E0-D1AF-AC5E-ECE6-47C45856E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10927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BC9F-BFB7-F310-2601-91F40737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Having the ability to know where potential hazard risk exists can be of enormous value to drug manufacturers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FF"/>
                </a:highlight>
                <a:latin typeface="Source Sans Pro" panose="020B0503030403020204" pitchFamily="34" charset="0"/>
              </a:rPr>
              <a:t>Clifford Rossi,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DM Sans" pitchFamily="2" charset="0"/>
              </a:rPr>
              <a:t>  risk management</a:t>
            </a:r>
            <a:r>
              <a:rPr lang="en-US" sz="1400" dirty="0"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</a:p>
          <a:p>
            <a:pPr marL="0" indent="0">
              <a:buNone/>
            </a:pP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21360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3EDF8-8FEC-FC09-EBA1-E200C710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                              Tools Used</a:t>
            </a:r>
            <a:endParaRPr lang="el-G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AC1445-E600-E2BA-40BF-8E858B94A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97331"/>
              </p:ext>
            </p:extLst>
          </p:nvPr>
        </p:nvGraphicFramePr>
        <p:xfrm>
          <a:off x="1507958" y="2534653"/>
          <a:ext cx="9047747" cy="3240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72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DM Sans</vt:lpstr>
      <vt:lpstr>NPRSerif</vt:lpstr>
      <vt:lpstr>Source Sans Pro</vt:lpstr>
      <vt:lpstr>Office Theme</vt:lpstr>
      <vt:lpstr>Climate Change Project</vt:lpstr>
      <vt:lpstr>From the 2000s on </vt:lpstr>
      <vt:lpstr>Taking into consideration for the location </vt:lpstr>
      <vt:lpstr>Regulation - Distribution</vt:lpstr>
      <vt:lpstr>Natural disasters &amp; Pharmaceutical industry</vt:lpstr>
      <vt:lpstr>PowerPoint Presentation</vt:lpstr>
      <vt:lpstr>                               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Project</dc:title>
  <dc:creator>Chrysa Bourtzinakou</dc:creator>
  <cp:lastModifiedBy>Chrysa Bourtzinakou</cp:lastModifiedBy>
  <cp:revision>2</cp:revision>
  <dcterms:created xsi:type="dcterms:W3CDTF">2024-06-01T11:35:49Z</dcterms:created>
  <dcterms:modified xsi:type="dcterms:W3CDTF">2024-06-01T13:44:48Z</dcterms:modified>
</cp:coreProperties>
</file>