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4"/>
  </p:notesMasterIdLst>
  <p:sldIdLst>
    <p:sldId id="279" r:id="rId2"/>
    <p:sldId id="257" r:id="rId3"/>
    <p:sldId id="280" r:id="rId4"/>
    <p:sldId id="265" r:id="rId5"/>
    <p:sldId id="272" r:id="rId6"/>
    <p:sldId id="259" r:id="rId7"/>
    <p:sldId id="275" r:id="rId8"/>
    <p:sldId id="273" r:id="rId9"/>
    <p:sldId id="268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ysa Bourtzinakou" userId="4c6002e3c176be9f" providerId="LiveId" clId="{D2174932-94C2-402A-8010-9EFFB9849316}"/>
    <pc:docChg chg="addSld delSld modSld">
      <pc:chgData name="Chrysa Bourtzinakou" userId="4c6002e3c176be9f" providerId="LiveId" clId="{D2174932-94C2-402A-8010-9EFFB9849316}" dt="2024-05-25T08:48:04.369" v="17" actId="20577"/>
      <pc:docMkLst>
        <pc:docMk/>
      </pc:docMkLst>
      <pc:sldChg chg="modSp new mod">
        <pc:chgData name="Chrysa Bourtzinakou" userId="4c6002e3c176be9f" providerId="LiveId" clId="{D2174932-94C2-402A-8010-9EFFB9849316}" dt="2024-05-25T08:48:04.369" v="17" actId="20577"/>
        <pc:sldMkLst>
          <pc:docMk/>
          <pc:sldMk cId="872459871" sldId="258"/>
        </pc:sldMkLst>
        <pc:spChg chg="mod">
          <ac:chgData name="Chrysa Bourtzinakou" userId="4c6002e3c176be9f" providerId="LiveId" clId="{D2174932-94C2-402A-8010-9EFFB9849316}" dt="2024-05-25T08:48:04.369" v="17" actId="20577"/>
          <ac:spMkLst>
            <pc:docMk/>
            <pc:sldMk cId="872459871" sldId="258"/>
            <ac:spMk id="2" creationId="{F44C304C-9E32-B372-E4D0-BE813BAA83C5}"/>
          </ac:spMkLst>
        </pc:spChg>
      </pc:sldChg>
      <pc:sldChg chg="modSp new del mod">
        <pc:chgData name="Chrysa Bourtzinakou" userId="4c6002e3c176be9f" providerId="LiveId" clId="{D2174932-94C2-402A-8010-9EFFB9849316}" dt="2024-05-25T08:47:57.362" v="9" actId="47"/>
        <pc:sldMkLst>
          <pc:docMk/>
          <pc:sldMk cId="3140457670" sldId="258"/>
        </pc:sldMkLst>
        <pc:spChg chg="mod">
          <ac:chgData name="Chrysa Bourtzinakou" userId="4c6002e3c176be9f" providerId="LiveId" clId="{D2174932-94C2-402A-8010-9EFFB9849316}" dt="2024-05-25T08:47:23.318" v="8" actId="20577"/>
          <ac:spMkLst>
            <pc:docMk/>
            <pc:sldMk cId="3140457670" sldId="258"/>
            <ac:spMk id="2" creationId="{0F15230E-9617-98EC-041F-ECEB5D7015E7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BCD85-4383-4267-8A77-67902135538A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778E01-3D3D-4AE6-8419-DE85C045D0C6}">
      <dgm:prSet/>
      <dgm:spPr/>
      <dgm:t>
        <a:bodyPr/>
        <a:lstStyle/>
        <a:p>
          <a:r>
            <a:rPr lang="en-US"/>
            <a:t>Popularity</a:t>
          </a:r>
        </a:p>
      </dgm:t>
    </dgm:pt>
    <dgm:pt modelId="{6C3225EA-1509-4546-9837-A15524A87332}" type="parTrans" cxnId="{9E60CE94-A585-4DE5-9986-458EE410FB73}">
      <dgm:prSet/>
      <dgm:spPr/>
      <dgm:t>
        <a:bodyPr/>
        <a:lstStyle/>
        <a:p>
          <a:endParaRPr lang="en-US"/>
        </a:p>
      </dgm:t>
    </dgm:pt>
    <dgm:pt modelId="{2DBAEECA-AD6D-4AEA-BEFB-5A3343835828}" type="sibTrans" cxnId="{9E60CE94-A585-4DE5-9986-458EE410FB73}">
      <dgm:prSet/>
      <dgm:spPr/>
      <dgm:t>
        <a:bodyPr/>
        <a:lstStyle/>
        <a:p>
          <a:endParaRPr lang="en-US"/>
        </a:p>
      </dgm:t>
    </dgm:pt>
    <dgm:pt modelId="{78C244B7-56CC-4099-A60E-E22AB9EF1154}">
      <dgm:prSet/>
      <dgm:spPr/>
      <dgm:t>
        <a:bodyPr/>
        <a:lstStyle/>
        <a:p>
          <a:r>
            <a:rPr lang="en-US"/>
            <a:t>Danceability</a:t>
          </a:r>
        </a:p>
      </dgm:t>
    </dgm:pt>
    <dgm:pt modelId="{97919EBE-EEF1-412B-8DFF-692CF5D17BF1}" type="parTrans" cxnId="{369FC173-F115-42E5-84C7-3EECF71595D1}">
      <dgm:prSet/>
      <dgm:spPr/>
      <dgm:t>
        <a:bodyPr/>
        <a:lstStyle/>
        <a:p>
          <a:endParaRPr lang="en-US"/>
        </a:p>
      </dgm:t>
    </dgm:pt>
    <dgm:pt modelId="{06314F6B-4205-4D65-8886-93C555699AE9}" type="sibTrans" cxnId="{369FC173-F115-42E5-84C7-3EECF71595D1}">
      <dgm:prSet/>
      <dgm:spPr/>
      <dgm:t>
        <a:bodyPr/>
        <a:lstStyle/>
        <a:p>
          <a:endParaRPr lang="en-US"/>
        </a:p>
      </dgm:t>
    </dgm:pt>
    <dgm:pt modelId="{0A030021-47FB-4C88-A131-2E6772AEFD45}">
      <dgm:prSet/>
      <dgm:spPr/>
      <dgm:t>
        <a:bodyPr/>
        <a:lstStyle/>
        <a:p>
          <a:r>
            <a:rPr lang="en-US"/>
            <a:t>Energy</a:t>
          </a:r>
        </a:p>
      </dgm:t>
    </dgm:pt>
    <dgm:pt modelId="{FAAB5BFC-888B-4B7F-938A-05FF6B1E5313}" type="parTrans" cxnId="{AF013FA6-F963-41FD-B974-37C29E87A368}">
      <dgm:prSet/>
      <dgm:spPr/>
      <dgm:t>
        <a:bodyPr/>
        <a:lstStyle/>
        <a:p>
          <a:endParaRPr lang="en-US"/>
        </a:p>
      </dgm:t>
    </dgm:pt>
    <dgm:pt modelId="{50C30057-E27F-403C-9277-4BFFD7F3E6E1}" type="sibTrans" cxnId="{AF013FA6-F963-41FD-B974-37C29E87A368}">
      <dgm:prSet/>
      <dgm:spPr/>
      <dgm:t>
        <a:bodyPr/>
        <a:lstStyle/>
        <a:p>
          <a:endParaRPr lang="en-US"/>
        </a:p>
      </dgm:t>
    </dgm:pt>
    <dgm:pt modelId="{2EE99DEA-8F4B-4EC5-BD8C-E9EA3BD4CE58}">
      <dgm:prSet/>
      <dgm:spPr/>
      <dgm:t>
        <a:bodyPr/>
        <a:lstStyle/>
        <a:p>
          <a:r>
            <a:rPr lang="en-US"/>
            <a:t>Loudness</a:t>
          </a:r>
        </a:p>
      </dgm:t>
    </dgm:pt>
    <dgm:pt modelId="{526FBBD7-8486-4787-812F-850CCF736705}" type="parTrans" cxnId="{8429996F-EAB4-4034-AE82-371519E6125F}">
      <dgm:prSet/>
      <dgm:spPr/>
      <dgm:t>
        <a:bodyPr/>
        <a:lstStyle/>
        <a:p>
          <a:endParaRPr lang="en-US"/>
        </a:p>
      </dgm:t>
    </dgm:pt>
    <dgm:pt modelId="{3EED8C52-74A1-468E-9CF1-1ECA70B2212B}" type="sibTrans" cxnId="{8429996F-EAB4-4034-AE82-371519E6125F}">
      <dgm:prSet/>
      <dgm:spPr/>
      <dgm:t>
        <a:bodyPr/>
        <a:lstStyle/>
        <a:p>
          <a:endParaRPr lang="en-US"/>
        </a:p>
      </dgm:t>
    </dgm:pt>
    <dgm:pt modelId="{F696C349-51C6-4FD1-AE11-0ED54770CDEF}">
      <dgm:prSet/>
      <dgm:spPr/>
      <dgm:t>
        <a:bodyPr/>
        <a:lstStyle/>
        <a:p>
          <a:r>
            <a:rPr lang="en-US"/>
            <a:t>Speechness</a:t>
          </a:r>
        </a:p>
      </dgm:t>
    </dgm:pt>
    <dgm:pt modelId="{09544B73-7BD3-43A6-8DBC-36A30B974B02}" type="parTrans" cxnId="{AC90E17D-C47C-491C-A839-984EE295D3D2}">
      <dgm:prSet/>
      <dgm:spPr/>
      <dgm:t>
        <a:bodyPr/>
        <a:lstStyle/>
        <a:p>
          <a:endParaRPr lang="en-US"/>
        </a:p>
      </dgm:t>
    </dgm:pt>
    <dgm:pt modelId="{EC83D5DE-864F-4E2D-AE21-8BC8229F839E}" type="sibTrans" cxnId="{AC90E17D-C47C-491C-A839-984EE295D3D2}">
      <dgm:prSet/>
      <dgm:spPr/>
      <dgm:t>
        <a:bodyPr/>
        <a:lstStyle/>
        <a:p>
          <a:endParaRPr lang="en-US"/>
        </a:p>
      </dgm:t>
    </dgm:pt>
    <dgm:pt modelId="{1B9F8B99-BDA0-4F78-8D59-157B97256F84}">
      <dgm:prSet/>
      <dgm:spPr/>
      <dgm:t>
        <a:bodyPr/>
        <a:lstStyle/>
        <a:p>
          <a:r>
            <a:rPr lang="en-US"/>
            <a:t>Acousticness</a:t>
          </a:r>
        </a:p>
      </dgm:t>
    </dgm:pt>
    <dgm:pt modelId="{21B914F2-5793-4AB0-9CB4-C112F8C8FECA}" type="parTrans" cxnId="{1363274B-FDE7-4F0D-871F-4BF26156E8CB}">
      <dgm:prSet/>
      <dgm:spPr/>
      <dgm:t>
        <a:bodyPr/>
        <a:lstStyle/>
        <a:p>
          <a:endParaRPr lang="en-US"/>
        </a:p>
      </dgm:t>
    </dgm:pt>
    <dgm:pt modelId="{2C43F1C3-F3C4-4EE4-8DCE-64085480A309}" type="sibTrans" cxnId="{1363274B-FDE7-4F0D-871F-4BF26156E8CB}">
      <dgm:prSet/>
      <dgm:spPr/>
      <dgm:t>
        <a:bodyPr/>
        <a:lstStyle/>
        <a:p>
          <a:endParaRPr lang="en-US"/>
        </a:p>
      </dgm:t>
    </dgm:pt>
    <dgm:pt modelId="{992A76DA-7920-4097-A987-3FEC435752A8}">
      <dgm:prSet/>
      <dgm:spPr/>
      <dgm:t>
        <a:bodyPr/>
        <a:lstStyle/>
        <a:p>
          <a:r>
            <a:rPr lang="en-US"/>
            <a:t>Instrumentalness</a:t>
          </a:r>
        </a:p>
      </dgm:t>
    </dgm:pt>
    <dgm:pt modelId="{D4BB3B8E-A978-4A37-A50E-5939F1324A23}" type="parTrans" cxnId="{DD9FC7EA-BF3D-455C-9505-CEC7CB2E4B16}">
      <dgm:prSet/>
      <dgm:spPr/>
      <dgm:t>
        <a:bodyPr/>
        <a:lstStyle/>
        <a:p>
          <a:endParaRPr lang="en-US"/>
        </a:p>
      </dgm:t>
    </dgm:pt>
    <dgm:pt modelId="{303BC3B4-5470-46D8-B3A2-51B4A81C276C}" type="sibTrans" cxnId="{DD9FC7EA-BF3D-455C-9505-CEC7CB2E4B16}">
      <dgm:prSet/>
      <dgm:spPr/>
      <dgm:t>
        <a:bodyPr/>
        <a:lstStyle/>
        <a:p>
          <a:endParaRPr lang="en-US"/>
        </a:p>
      </dgm:t>
    </dgm:pt>
    <dgm:pt modelId="{F4069010-250A-448F-BB60-1063D82A62A2}">
      <dgm:prSet/>
      <dgm:spPr/>
      <dgm:t>
        <a:bodyPr/>
        <a:lstStyle/>
        <a:p>
          <a:r>
            <a:rPr lang="en-US"/>
            <a:t>Liveness</a:t>
          </a:r>
        </a:p>
      </dgm:t>
    </dgm:pt>
    <dgm:pt modelId="{C036A5F4-FFD4-4CDD-A212-7EF4007C4D9F}" type="parTrans" cxnId="{47E135A6-9B60-4C56-A429-68181569736A}">
      <dgm:prSet/>
      <dgm:spPr/>
      <dgm:t>
        <a:bodyPr/>
        <a:lstStyle/>
        <a:p>
          <a:endParaRPr lang="en-US"/>
        </a:p>
      </dgm:t>
    </dgm:pt>
    <dgm:pt modelId="{D10A5B50-5F31-4C09-A9CB-E85D4FF6049F}" type="sibTrans" cxnId="{47E135A6-9B60-4C56-A429-68181569736A}">
      <dgm:prSet/>
      <dgm:spPr/>
      <dgm:t>
        <a:bodyPr/>
        <a:lstStyle/>
        <a:p>
          <a:endParaRPr lang="en-US"/>
        </a:p>
      </dgm:t>
    </dgm:pt>
    <dgm:pt modelId="{F16A11E6-CD22-4B5A-AEAF-136B9F695D3F}">
      <dgm:prSet/>
      <dgm:spPr/>
      <dgm:t>
        <a:bodyPr/>
        <a:lstStyle/>
        <a:p>
          <a:r>
            <a:rPr lang="en-US"/>
            <a:t>Valence</a:t>
          </a:r>
        </a:p>
      </dgm:t>
    </dgm:pt>
    <dgm:pt modelId="{2369C752-EDE2-4F97-B5A0-91A0605D7C84}" type="parTrans" cxnId="{1DD93987-0215-4020-A635-F0106912CF39}">
      <dgm:prSet/>
      <dgm:spPr/>
      <dgm:t>
        <a:bodyPr/>
        <a:lstStyle/>
        <a:p>
          <a:endParaRPr lang="en-US"/>
        </a:p>
      </dgm:t>
    </dgm:pt>
    <dgm:pt modelId="{F511D3E5-86E0-4357-BFDC-616C06E8B4A0}" type="sibTrans" cxnId="{1DD93987-0215-4020-A635-F0106912CF39}">
      <dgm:prSet/>
      <dgm:spPr/>
      <dgm:t>
        <a:bodyPr/>
        <a:lstStyle/>
        <a:p>
          <a:endParaRPr lang="en-US"/>
        </a:p>
      </dgm:t>
    </dgm:pt>
    <dgm:pt modelId="{E3AADEEC-1038-4EF4-9412-3DD545B9DE7A}" type="pres">
      <dgm:prSet presAssocID="{51DBCD85-4383-4267-8A77-67902135538A}" presName="diagram" presStyleCnt="0">
        <dgm:presLayoutVars>
          <dgm:dir/>
          <dgm:resizeHandles val="exact"/>
        </dgm:presLayoutVars>
      </dgm:prSet>
      <dgm:spPr/>
    </dgm:pt>
    <dgm:pt modelId="{9038D1F2-62DD-4CE8-A209-5C87AFBE6DC9}" type="pres">
      <dgm:prSet presAssocID="{74778E01-3D3D-4AE6-8419-DE85C045D0C6}" presName="node" presStyleLbl="node1" presStyleIdx="0" presStyleCnt="9">
        <dgm:presLayoutVars>
          <dgm:bulletEnabled val="1"/>
        </dgm:presLayoutVars>
      </dgm:prSet>
      <dgm:spPr/>
    </dgm:pt>
    <dgm:pt modelId="{9990F605-5848-4BC2-8128-655245691FC6}" type="pres">
      <dgm:prSet presAssocID="{2DBAEECA-AD6D-4AEA-BEFB-5A3343835828}" presName="sibTrans" presStyleCnt="0"/>
      <dgm:spPr/>
    </dgm:pt>
    <dgm:pt modelId="{927C8C30-CF2A-40D8-BD4C-C0B1D9F3A09B}" type="pres">
      <dgm:prSet presAssocID="{78C244B7-56CC-4099-A60E-E22AB9EF1154}" presName="node" presStyleLbl="node1" presStyleIdx="1" presStyleCnt="9">
        <dgm:presLayoutVars>
          <dgm:bulletEnabled val="1"/>
        </dgm:presLayoutVars>
      </dgm:prSet>
      <dgm:spPr/>
    </dgm:pt>
    <dgm:pt modelId="{B851551F-CFF2-40E2-8E78-A59672AF5EC9}" type="pres">
      <dgm:prSet presAssocID="{06314F6B-4205-4D65-8886-93C555699AE9}" presName="sibTrans" presStyleCnt="0"/>
      <dgm:spPr/>
    </dgm:pt>
    <dgm:pt modelId="{62A50875-45B8-4E8B-A4BD-21A6BF86FD76}" type="pres">
      <dgm:prSet presAssocID="{0A030021-47FB-4C88-A131-2E6772AEFD45}" presName="node" presStyleLbl="node1" presStyleIdx="2" presStyleCnt="9">
        <dgm:presLayoutVars>
          <dgm:bulletEnabled val="1"/>
        </dgm:presLayoutVars>
      </dgm:prSet>
      <dgm:spPr/>
    </dgm:pt>
    <dgm:pt modelId="{75EF043A-BA4E-443C-B9A2-C6E65098C6D6}" type="pres">
      <dgm:prSet presAssocID="{50C30057-E27F-403C-9277-4BFFD7F3E6E1}" presName="sibTrans" presStyleCnt="0"/>
      <dgm:spPr/>
    </dgm:pt>
    <dgm:pt modelId="{66EC2F8F-4DAC-4C80-935F-48F19099678A}" type="pres">
      <dgm:prSet presAssocID="{2EE99DEA-8F4B-4EC5-BD8C-E9EA3BD4CE58}" presName="node" presStyleLbl="node1" presStyleIdx="3" presStyleCnt="9">
        <dgm:presLayoutVars>
          <dgm:bulletEnabled val="1"/>
        </dgm:presLayoutVars>
      </dgm:prSet>
      <dgm:spPr/>
    </dgm:pt>
    <dgm:pt modelId="{FB77F64D-5D2B-4A8C-9FC2-B1DD5B726A5B}" type="pres">
      <dgm:prSet presAssocID="{3EED8C52-74A1-468E-9CF1-1ECA70B2212B}" presName="sibTrans" presStyleCnt="0"/>
      <dgm:spPr/>
    </dgm:pt>
    <dgm:pt modelId="{DC0936A8-1DD2-4E0A-A673-6D83E936CAAC}" type="pres">
      <dgm:prSet presAssocID="{F696C349-51C6-4FD1-AE11-0ED54770CDEF}" presName="node" presStyleLbl="node1" presStyleIdx="4" presStyleCnt="9">
        <dgm:presLayoutVars>
          <dgm:bulletEnabled val="1"/>
        </dgm:presLayoutVars>
      </dgm:prSet>
      <dgm:spPr/>
    </dgm:pt>
    <dgm:pt modelId="{E9F9DC49-E580-472D-83F9-109A0852FDDE}" type="pres">
      <dgm:prSet presAssocID="{EC83D5DE-864F-4E2D-AE21-8BC8229F839E}" presName="sibTrans" presStyleCnt="0"/>
      <dgm:spPr/>
    </dgm:pt>
    <dgm:pt modelId="{8D3535A7-A85F-4D21-83CC-57F8DA341EBA}" type="pres">
      <dgm:prSet presAssocID="{1B9F8B99-BDA0-4F78-8D59-157B97256F84}" presName="node" presStyleLbl="node1" presStyleIdx="5" presStyleCnt="9">
        <dgm:presLayoutVars>
          <dgm:bulletEnabled val="1"/>
        </dgm:presLayoutVars>
      </dgm:prSet>
      <dgm:spPr/>
    </dgm:pt>
    <dgm:pt modelId="{C34054E7-4546-43DD-A345-9656D0196853}" type="pres">
      <dgm:prSet presAssocID="{2C43F1C3-F3C4-4EE4-8DCE-64085480A309}" presName="sibTrans" presStyleCnt="0"/>
      <dgm:spPr/>
    </dgm:pt>
    <dgm:pt modelId="{4CB68CF5-3F79-4461-8F47-083FA9898C62}" type="pres">
      <dgm:prSet presAssocID="{992A76DA-7920-4097-A987-3FEC435752A8}" presName="node" presStyleLbl="node1" presStyleIdx="6" presStyleCnt="9">
        <dgm:presLayoutVars>
          <dgm:bulletEnabled val="1"/>
        </dgm:presLayoutVars>
      </dgm:prSet>
      <dgm:spPr/>
    </dgm:pt>
    <dgm:pt modelId="{928111A4-D54E-4D75-8E98-D613BD2E2920}" type="pres">
      <dgm:prSet presAssocID="{303BC3B4-5470-46D8-B3A2-51B4A81C276C}" presName="sibTrans" presStyleCnt="0"/>
      <dgm:spPr/>
    </dgm:pt>
    <dgm:pt modelId="{0A749168-E09B-4D40-9380-1E89FCF24978}" type="pres">
      <dgm:prSet presAssocID="{F4069010-250A-448F-BB60-1063D82A62A2}" presName="node" presStyleLbl="node1" presStyleIdx="7" presStyleCnt="9">
        <dgm:presLayoutVars>
          <dgm:bulletEnabled val="1"/>
        </dgm:presLayoutVars>
      </dgm:prSet>
      <dgm:spPr/>
    </dgm:pt>
    <dgm:pt modelId="{00F469AD-AAA9-4122-9C80-3E9B85AEDE40}" type="pres">
      <dgm:prSet presAssocID="{D10A5B50-5F31-4C09-A9CB-E85D4FF6049F}" presName="sibTrans" presStyleCnt="0"/>
      <dgm:spPr/>
    </dgm:pt>
    <dgm:pt modelId="{B421FB2C-CB4A-4440-A4EC-C9BEB1EC0AB7}" type="pres">
      <dgm:prSet presAssocID="{F16A11E6-CD22-4B5A-AEAF-136B9F695D3F}" presName="node" presStyleLbl="node1" presStyleIdx="8" presStyleCnt="9">
        <dgm:presLayoutVars>
          <dgm:bulletEnabled val="1"/>
        </dgm:presLayoutVars>
      </dgm:prSet>
      <dgm:spPr/>
    </dgm:pt>
  </dgm:ptLst>
  <dgm:cxnLst>
    <dgm:cxn modelId="{DA3D7E04-3101-4C09-92B1-22158F6E6888}" type="presOf" srcId="{0A030021-47FB-4C88-A131-2E6772AEFD45}" destId="{62A50875-45B8-4E8B-A4BD-21A6BF86FD76}" srcOrd="0" destOrd="0" presId="urn:microsoft.com/office/officeart/2005/8/layout/default"/>
    <dgm:cxn modelId="{1363274B-FDE7-4F0D-871F-4BF26156E8CB}" srcId="{51DBCD85-4383-4267-8A77-67902135538A}" destId="{1B9F8B99-BDA0-4F78-8D59-157B97256F84}" srcOrd="5" destOrd="0" parTransId="{21B914F2-5793-4AB0-9CB4-C112F8C8FECA}" sibTransId="{2C43F1C3-F3C4-4EE4-8DCE-64085480A309}"/>
    <dgm:cxn modelId="{8429996F-EAB4-4034-AE82-371519E6125F}" srcId="{51DBCD85-4383-4267-8A77-67902135538A}" destId="{2EE99DEA-8F4B-4EC5-BD8C-E9EA3BD4CE58}" srcOrd="3" destOrd="0" parTransId="{526FBBD7-8486-4787-812F-850CCF736705}" sibTransId="{3EED8C52-74A1-468E-9CF1-1ECA70B2212B}"/>
    <dgm:cxn modelId="{369FC173-F115-42E5-84C7-3EECF71595D1}" srcId="{51DBCD85-4383-4267-8A77-67902135538A}" destId="{78C244B7-56CC-4099-A60E-E22AB9EF1154}" srcOrd="1" destOrd="0" parTransId="{97919EBE-EEF1-412B-8DFF-692CF5D17BF1}" sibTransId="{06314F6B-4205-4D65-8886-93C555699AE9}"/>
    <dgm:cxn modelId="{0E519056-AAAB-4FE1-B545-B1D822A46C30}" type="presOf" srcId="{78C244B7-56CC-4099-A60E-E22AB9EF1154}" destId="{927C8C30-CF2A-40D8-BD4C-C0B1D9F3A09B}" srcOrd="0" destOrd="0" presId="urn:microsoft.com/office/officeart/2005/8/layout/default"/>
    <dgm:cxn modelId="{319CA076-80B6-44AA-9C11-904C5447245E}" type="presOf" srcId="{F696C349-51C6-4FD1-AE11-0ED54770CDEF}" destId="{DC0936A8-1DD2-4E0A-A673-6D83E936CAAC}" srcOrd="0" destOrd="0" presId="urn:microsoft.com/office/officeart/2005/8/layout/default"/>
    <dgm:cxn modelId="{AC90E17D-C47C-491C-A839-984EE295D3D2}" srcId="{51DBCD85-4383-4267-8A77-67902135538A}" destId="{F696C349-51C6-4FD1-AE11-0ED54770CDEF}" srcOrd="4" destOrd="0" parTransId="{09544B73-7BD3-43A6-8DBC-36A30B974B02}" sibTransId="{EC83D5DE-864F-4E2D-AE21-8BC8229F839E}"/>
    <dgm:cxn modelId="{1DD93987-0215-4020-A635-F0106912CF39}" srcId="{51DBCD85-4383-4267-8A77-67902135538A}" destId="{F16A11E6-CD22-4B5A-AEAF-136B9F695D3F}" srcOrd="8" destOrd="0" parTransId="{2369C752-EDE2-4F97-B5A0-91A0605D7C84}" sibTransId="{F511D3E5-86E0-4357-BFDC-616C06E8B4A0}"/>
    <dgm:cxn modelId="{9E60CE94-A585-4DE5-9986-458EE410FB73}" srcId="{51DBCD85-4383-4267-8A77-67902135538A}" destId="{74778E01-3D3D-4AE6-8419-DE85C045D0C6}" srcOrd="0" destOrd="0" parTransId="{6C3225EA-1509-4546-9837-A15524A87332}" sibTransId="{2DBAEECA-AD6D-4AEA-BEFB-5A3343835828}"/>
    <dgm:cxn modelId="{15374A99-1A91-46CD-8A39-44DCC984C91A}" type="presOf" srcId="{F4069010-250A-448F-BB60-1063D82A62A2}" destId="{0A749168-E09B-4D40-9380-1E89FCF24978}" srcOrd="0" destOrd="0" presId="urn:microsoft.com/office/officeart/2005/8/layout/default"/>
    <dgm:cxn modelId="{8ABA7F99-6F3B-4CAF-8067-598F0F800FBA}" type="presOf" srcId="{2EE99DEA-8F4B-4EC5-BD8C-E9EA3BD4CE58}" destId="{66EC2F8F-4DAC-4C80-935F-48F19099678A}" srcOrd="0" destOrd="0" presId="urn:microsoft.com/office/officeart/2005/8/layout/default"/>
    <dgm:cxn modelId="{A484E2A2-F83F-4080-8B74-A10B87B2E24B}" type="presOf" srcId="{74778E01-3D3D-4AE6-8419-DE85C045D0C6}" destId="{9038D1F2-62DD-4CE8-A209-5C87AFBE6DC9}" srcOrd="0" destOrd="0" presId="urn:microsoft.com/office/officeart/2005/8/layout/default"/>
    <dgm:cxn modelId="{47E135A6-9B60-4C56-A429-68181569736A}" srcId="{51DBCD85-4383-4267-8A77-67902135538A}" destId="{F4069010-250A-448F-BB60-1063D82A62A2}" srcOrd="7" destOrd="0" parTransId="{C036A5F4-FFD4-4CDD-A212-7EF4007C4D9F}" sibTransId="{D10A5B50-5F31-4C09-A9CB-E85D4FF6049F}"/>
    <dgm:cxn modelId="{AF013FA6-F963-41FD-B974-37C29E87A368}" srcId="{51DBCD85-4383-4267-8A77-67902135538A}" destId="{0A030021-47FB-4C88-A131-2E6772AEFD45}" srcOrd="2" destOrd="0" parTransId="{FAAB5BFC-888B-4B7F-938A-05FF6B1E5313}" sibTransId="{50C30057-E27F-403C-9277-4BFFD7F3E6E1}"/>
    <dgm:cxn modelId="{530090C1-43C1-4F10-A98F-7106055C6BCB}" type="presOf" srcId="{1B9F8B99-BDA0-4F78-8D59-157B97256F84}" destId="{8D3535A7-A85F-4D21-83CC-57F8DA341EBA}" srcOrd="0" destOrd="0" presId="urn:microsoft.com/office/officeart/2005/8/layout/default"/>
    <dgm:cxn modelId="{BDCEE8C4-BDDB-4D12-9473-444211CB0217}" type="presOf" srcId="{992A76DA-7920-4097-A987-3FEC435752A8}" destId="{4CB68CF5-3F79-4461-8F47-083FA9898C62}" srcOrd="0" destOrd="0" presId="urn:microsoft.com/office/officeart/2005/8/layout/default"/>
    <dgm:cxn modelId="{19EF30E5-30E2-43C3-B027-EDBCB9948DB4}" type="presOf" srcId="{F16A11E6-CD22-4B5A-AEAF-136B9F695D3F}" destId="{B421FB2C-CB4A-4440-A4EC-C9BEB1EC0AB7}" srcOrd="0" destOrd="0" presId="urn:microsoft.com/office/officeart/2005/8/layout/default"/>
    <dgm:cxn modelId="{DD9FC7EA-BF3D-455C-9505-CEC7CB2E4B16}" srcId="{51DBCD85-4383-4267-8A77-67902135538A}" destId="{992A76DA-7920-4097-A987-3FEC435752A8}" srcOrd="6" destOrd="0" parTransId="{D4BB3B8E-A978-4A37-A50E-5939F1324A23}" sibTransId="{303BC3B4-5470-46D8-B3A2-51B4A81C276C}"/>
    <dgm:cxn modelId="{37A4DAF3-7312-43A3-91B8-C96B5118AA34}" type="presOf" srcId="{51DBCD85-4383-4267-8A77-67902135538A}" destId="{E3AADEEC-1038-4EF4-9412-3DD545B9DE7A}" srcOrd="0" destOrd="0" presId="urn:microsoft.com/office/officeart/2005/8/layout/default"/>
    <dgm:cxn modelId="{5297F303-7F9F-4A13-AD82-163470B8AE9C}" type="presParOf" srcId="{E3AADEEC-1038-4EF4-9412-3DD545B9DE7A}" destId="{9038D1F2-62DD-4CE8-A209-5C87AFBE6DC9}" srcOrd="0" destOrd="0" presId="urn:microsoft.com/office/officeart/2005/8/layout/default"/>
    <dgm:cxn modelId="{F3052A62-1226-472D-8161-BEDDC2E87C49}" type="presParOf" srcId="{E3AADEEC-1038-4EF4-9412-3DD545B9DE7A}" destId="{9990F605-5848-4BC2-8128-655245691FC6}" srcOrd="1" destOrd="0" presId="urn:microsoft.com/office/officeart/2005/8/layout/default"/>
    <dgm:cxn modelId="{1C8D59F8-5638-4FBA-AADD-3561BE01A2FB}" type="presParOf" srcId="{E3AADEEC-1038-4EF4-9412-3DD545B9DE7A}" destId="{927C8C30-CF2A-40D8-BD4C-C0B1D9F3A09B}" srcOrd="2" destOrd="0" presId="urn:microsoft.com/office/officeart/2005/8/layout/default"/>
    <dgm:cxn modelId="{BB0571ED-EB94-42F5-AF3B-534141DF33D3}" type="presParOf" srcId="{E3AADEEC-1038-4EF4-9412-3DD545B9DE7A}" destId="{B851551F-CFF2-40E2-8E78-A59672AF5EC9}" srcOrd="3" destOrd="0" presId="urn:microsoft.com/office/officeart/2005/8/layout/default"/>
    <dgm:cxn modelId="{0AA427B6-2842-44F0-A052-B9F878DC3D9D}" type="presParOf" srcId="{E3AADEEC-1038-4EF4-9412-3DD545B9DE7A}" destId="{62A50875-45B8-4E8B-A4BD-21A6BF86FD76}" srcOrd="4" destOrd="0" presId="urn:microsoft.com/office/officeart/2005/8/layout/default"/>
    <dgm:cxn modelId="{7C9B60ED-6C66-497A-AF2A-8EC2C39E0D17}" type="presParOf" srcId="{E3AADEEC-1038-4EF4-9412-3DD545B9DE7A}" destId="{75EF043A-BA4E-443C-B9A2-C6E65098C6D6}" srcOrd="5" destOrd="0" presId="urn:microsoft.com/office/officeart/2005/8/layout/default"/>
    <dgm:cxn modelId="{A8B12B6E-7088-4F35-B9FB-CCA5ED1FCB6D}" type="presParOf" srcId="{E3AADEEC-1038-4EF4-9412-3DD545B9DE7A}" destId="{66EC2F8F-4DAC-4C80-935F-48F19099678A}" srcOrd="6" destOrd="0" presId="urn:microsoft.com/office/officeart/2005/8/layout/default"/>
    <dgm:cxn modelId="{ECF20A27-4CED-4648-9400-A565561530A2}" type="presParOf" srcId="{E3AADEEC-1038-4EF4-9412-3DD545B9DE7A}" destId="{FB77F64D-5D2B-4A8C-9FC2-B1DD5B726A5B}" srcOrd="7" destOrd="0" presId="urn:microsoft.com/office/officeart/2005/8/layout/default"/>
    <dgm:cxn modelId="{5EF91B53-FF7F-4CFB-BCE4-BD57658814CD}" type="presParOf" srcId="{E3AADEEC-1038-4EF4-9412-3DD545B9DE7A}" destId="{DC0936A8-1DD2-4E0A-A673-6D83E936CAAC}" srcOrd="8" destOrd="0" presId="urn:microsoft.com/office/officeart/2005/8/layout/default"/>
    <dgm:cxn modelId="{BE4AF5A9-DDEB-4B44-80B7-2C47E3855950}" type="presParOf" srcId="{E3AADEEC-1038-4EF4-9412-3DD545B9DE7A}" destId="{E9F9DC49-E580-472D-83F9-109A0852FDDE}" srcOrd="9" destOrd="0" presId="urn:microsoft.com/office/officeart/2005/8/layout/default"/>
    <dgm:cxn modelId="{D2344427-3A80-4D49-846F-C42CA7620592}" type="presParOf" srcId="{E3AADEEC-1038-4EF4-9412-3DD545B9DE7A}" destId="{8D3535A7-A85F-4D21-83CC-57F8DA341EBA}" srcOrd="10" destOrd="0" presId="urn:microsoft.com/office/officeart/2005/8/layout/default"/>
    <dgm:cxn modelId="{04ADBC82-1696-48C6-A710-7744317C0FE3}" type="presParOf" srcId="{E3AADEEC-1038-4EF4-9412-3DD545B9DE7A}" destId="{C34054E7-4546-43DD-A345-9656D0196853}" srcOrd="11" destOrd="0" presId="urn:microsoft.com/office/officeart/2005/8/layout/default"/>
    <dgm:cxn modelId="{9B35B79E-F121-40DC-BEFD-16A763545E5F}" type="presParOf" srcId="{E3AADEEC-1038-4EF4-9412-3DD545B9DE7A}" destId="{4CB68CF5-3F79-4461-8F47-083FA9898C62}" srcOrd="12" destOrd="0" presId="urn:microsoft.com/office/officeart/2005/8/layout/default"/>
    <dgm:cxn modelId="{E159715D-D80A-47BB-8577-344AFEBE37CF}" type="presParOf" srcId="{E3AADEEC-1038-4EF4-9412-3DD545B9DE7A}" destId="{928111A4-D54E-4D75-8E98-D613BD2E2920}" srcOrd="13" destOrd="0" presId="urn:microsoft.com/office/officeart/2005/8/layout/default"/>
    <dgm:cxn modelId="{E8FB3874-3995-42AD-A9F2-AC28313C7EF7}" type="presParOf" srcId="{E3AADEEC-1038-4EF4-9412-3DD545B9DE7A}" destId="{0A749168-E09B-4D40-9380-1E89FCF24978}" srcOrd="14" destOrd="0" presId="urn:microsoft.com/office/officeart/2005/8/layout/default"/>
    <dgm:cxn modelId="{35F73B42-B7BB-4878-8AAB-4B52E86AD5B1}" type="presParOf" srcId="{E3AADEEC-1038-4EF4-9412-3DD545B9DE7A}" destId="{00F469AD-AAA9-4122-9C80-3E9B85AEDE40}" srcOrd="15" destOrd="0" presId="urn:microsoft.com/office/officeart/2005/8/layout/default"/>
    <dgm:cxn modelId="{54460163-BB0C-4286-9265-2A666F904ABA}" type="presParOf" srcId="{E3AADEEC-1038-4EF4-9412-3DD545B9DE7A}" destId="{B421FB2C-CB4A-4440-A4EC-C9BEB1EC0AB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933786-DED7-48C8-B93D-DC96A512AFC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F5C2569-3106-40FA-9510-E507EAF3EA87}">
      <dgm:prSet/>
      <dgm:spPr/>
      <dgm:t>
        <a:bodyPr/>
        <a:lstStyle/>
        <a:p>
          <a:pPr>
            <a:defRPr cap="all"/>
          </a:pPr>
          <a:r>
            <a:rPr lang="en-US"/>
            <a:t>114 genres</a:t>
          </a:r>
        </a:p>
      </dgm:t>
    </dgm:pt>
    <dgm:pt modelId="{0593FDD3-0185-4703-B6FE-62BD04E33525}" type="parTrans" cxnId="{9BFED145-D7E6-4917-8269-F32B62F5EC2F}">
      <dgm:prSet/>
      <dgm:spPr/>
      <dgm:t>
        <a:bodyPr/>
        <a:lstStyle/>
        <a:p>
          <a:endParaRPr lang="en-US"/>
        </a:p>
      </dgm:t>
    </dgm:pt>
    <dgm:pt modelId="{2FE1345F-266B-4ED1-97C6-BAFD32F99DAA}" type="sibTrans" cxnId="{9BFED145-D7E6-4917-8269-F32B62F5EC2F}">
      <dgm:prSet/>
      <dgm:spPr/>
      <dgm:t>
        <a:bodyPr/>
        <a:lstStyle/>
        <a:p>
          <a:endParaRPr lang="en-US"/>
        </a:p>
      </dgm:t>
    </dgm:pt>
    <dgm:pt modelId="{0F4F0DE3-C632-420C-AABE-81E54FC86391}">
      <dgm:prSet/>
      <dgm:spPr/>
      <dgm:t>
        <a:bodyPr/>
        <a:lstStyle/>
        <a:p>
          <a:pPr>
            <a:defRPr cap="all"/>
          </a:pPr>
          <a:r>
            <a:rPr lang="en-US"/>
            <a:t>1000 tracks per genre</a:t>
          </a:r>
        </a:p>
      </dgm:t>
    </dgm:pt>
    <dgm:pt modelId="{5963566E-5773-41E6-91A9-CCA2C22DC836}" type="parTrans" cxnId="{699642D6-68C0-4DFD-92F3-3AF269C3A429}">
      <dgm:prSet/>
      <dgm:spPr/>
      <dgm:t>
        <a:bodyPr/>
        <a:lstStyle/>
        <a:p>
          <a:endParaRPr lang="en-US"/>
        </a:p>
      </dgm:t>
    </dgm:pt>
    <dgm:pt modelId="{04450D99-BC8D-4015-86C0-BD5E0629825F}" type="sibTrans" cxnId="{699642D6-68C0-4DFD-92F3-3AF269C3A429}">
      <dgm:prSet/>
      <dgm:spPr/>
      <dgm:t>
        <a:bodyPr/>
        <a:lstStyle/>
        <a:p>
          <a:endParaRPr lang="en-US"/>
        </a:p>
      </dgm:t>
    </dgm:pt>
    <dgm:pt modelId="{BA97AFAE-BD3D-4ABF-B27F-642D57500142}" type="pres">
      <dgm:prSet presAssocID="{88933786-DED7-48C8-B93D-DC96A512AFC8}" presName="root" presStyleCnt="0">
        <dgm:presLayoutVars>
          <dgm:dir/>
          <dgm:resizeHandles val="exact"/>
        </dgm:presLayoutVars>
      </dgm:prSet>
      <dgm:spPr/>
    </dgm:pt>
    <dgm:pt modelId="{F92DC8A5-64F8-4DC8-B72B-DF09D173C6DC}" type="pres">
      <dgm:prSet presAssocID="{0F5C2569-3106-40FA-9510-E507EAF3EA87}" presName="compNode" presStyleCnt="0"/>
      <dgm:spPr/>
    </dgm:pt>
    <dgm:pt modelId="{DE344191-5460-4702-A8DE-1CA98B0897BF}" type="pres">
      <dgm:prSet presAssocID="{0F5C2569-3106-40FA-9510-E507EAF3EA8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  <a:solidFill>
          <a:schemeClr val="accent5">
            <a:lumMod val="75000"/>
          </a:schemeClr>
        </a:solidFill>
      </dgm:spPr>
    </dgm:pt>
    <dgm:pt modelId="{15EDA348-A650-43B0-B468-B56064E9386A}" type="pres">
      <dgm:prSet presAssocID="{0F5C2569-3106-40FA-9510-E507EAF3EA8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6E0E1779-B6C2-4907-899F-9E5380FDDCCB}" type="pres">
      <dgm:prSet presAssocID="{0F5C2569-3106-40FA-9510-E507EAF3EA87}" presName="spaceRect" presStyleCnt="0"/>
      <dgm:spPr/>
    </dgm:pt>
    <dgm:pt modelId="{7168F761-330F-4D1F-9D44-496B51FF4358}" type="pres">
      <dgm:prSet presAssocID="{0F5C2569-3106-40FA-9510-E507EAF3EA87}" presName="textRect" presStyleLbl="revTx" presStyleIdx="0" presStyleCnt="2">
        <dgm:presLayoutVars>
          <dgm:chMax val="1"/>
          <dgm:chPref val="1"/>
        </dgm:presLayoutVars>
      </dgm:prSet>
      <dgm:spPr/>
    </dgm:pt>
    <dgm:pt modelId="{E94C96BF-D93B-4C44-884E-54BD04A8D957}" type="pres">
      <dgm:prSet presAssocID="{2FE1345F-266B-4ED1-97C6-BAFD32F99DAA}" presName="sibTrans" presStyleCnt="0"/>
      <dgm:spPr/>
    </dgm:pt>
    <dgm:pt modelId="{439FCDB0-D256-4506-8692-052A57F96D10}" type="pres">
      <dgm:prSet presAssocID="{0F4F0DE3-C632-420C-AABE-81E54FC86391}" presName="compNode" presStyleCnt="0"/>
      <dgm:spPr/>
    </dgm:pt>
    <dgm:pt modelId="{CA3B69EA-7C96-499E-BD68-7567FC84312C}" type="pres">
      <dgm:prSet presAssocID="{0F4F0DE3-C632-420C-AABE-81E54FC86391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  <a:solidFill>
          <a:srgbClr val="002060"/>
        </a:solidFill>
      </dgm:spPr>
    </dgm:pt>
    <dgm:pt modelId="{D9755576-C9AD-4B94-A446-19EC9DE3D46C}" type="pres">
      <dgm:prSet presAssocID="{0F4F0DE3-C632-420C-AABE-81E54FC863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D90D016A-96D9-42FA-881A-CD550DC1275D}" type="pres">
      <dgm:prSet presAssocID="{0F4F0DE3-C632-420C-AABE-81E54FC86391}" presName="spaceRect" presStyleCnt="0"/>
      <dgm:spPr/>
    </dgm:pt>
    <dgm:pt modelId="{6A6D7C38-20AD-4E39-8F64-A69741B753B1}" type="pres">
      <dgm:prSet presAssocID="{0F4F0DE3-C632-420C-AABE-81E54FC8639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64A6729-B3BA-419B-9FD7-BDAFE1D1CD3B}" type="presOf" srcId="{88933786-DED7-48C8-B93D-DC96A512AFC8}" destId="{BA97AFAE-BD3D-4ABF-B27F-642D57500142}" srcOrd="0" destOrd="0" presId="urn:microsoft.com/office/officeart/2018/5/layout/IconLeafLabelList"/>
    <dgm:cxn modelId="{9BFED145-D7E6-4917-8269-F32B62F5EC2F}" srcId="{88933786-DED7-48C8-B93D-DC96A512AFC8}" destId="{0F5C2569-3106-40FA-9510-E507EAF3EA87}" srcOrd="0" destOrd="0" parTransId="{0593FDD3-0185-4703-B6FE-62BD04E33525}" sibTransId="{2FE1345F-266B-4ED1-97C6-BAFD32F99DAA}"/>
    <dgm:cxn modelId="{EBF9108B-262B-4309-974B-78A909DB14B3}" type="presOf" srcId="{0F5C2569-3106-40FA-9510-E507EAF3EA87}" destId="{7168F761-330F-4D1F-9D44-496B51FF4358}" srcOrd="0" destOrd="0" presId="urn:microsoft.com/office/officeart/2018/5/layout/IconLeafLabelList"/>
    <dgm:cxn modelId="{40B1FEC2-BCFC-4D82-BCC1-F19BA46057E4}" type="presOf" srcId="{0F4F0DE3-C632-420C-AABE-81E54FC86391}" destId="{6A6D7C38-20AD-4E39-8F64-A69741B753B1}" srcOrd="0" destOrd="0" presId="urn:microsoft.com/office/officeart/2018/5/layout/IconLeafLabelList"/>
    <dgm:cxn modelId="{699642D6-68C0-4DFD-92F3-3AF269C3A429}" srcId="{88933786-DED7-48C8-B93D-DC96A512AFC8}" destId="{0F4F0DE3-C632-420C-AABE-81E54FC86391}" srcOrd="1" destOrd="0" parTransId="{5963566E-5773-41E6-91A9-CCA2C22DC836}" sibTransId="{04450D99-BC8D-4015-86C0-BD5E0629825F}"/>
    <dgm:cxn modelId="{69FE2CAE-090B-46D5-8029-62A14FE0C125}" type="presParOf" srcId="{BA97AFAE-BD3D-4ABF-B27F-642D57500142}" destId="{F92DC8A5-64F8-4DC8-B72B-DF09D173C6DC}" srcOrd="0" destOrd="0" presId="urn:microsoft.com/office/officeart/2018/5/layout/IconLeafLabelList"/>
    <dgm:cxn modelId="{04F7DE0B-58E6-4795-8F28-910EBF70AADD}" type="presParOf" srcId="{F92DC8A5-64F8-4DC8-B72B-DF09D173C6DC}" destId="{DE344191-5460-4702-A8DE-1CA98B0897BF}" srcOrd="0" destOrd="0" presId="urn:microsoft.com/office/officeart/2018/5/layout/IconLeafLabelList"/>
    <dgm:cxn modelId="{18658E08-DB4E-43A4-94A8-92828B19D9F9}" type="presParOf" srcId="{F92DC8A5-64F8-4DC8-B72B-DF09D173C6DC}" destId="{15EDA348-A650-43B0-B468-B56064E9386A}" srcOrd="1" destOrd="0" presId="urn:microsoft.com/office/officeart/2018/5/layout/IconLeafLabelList"/>
    <dgm:cxn modelId="{00EDED43-987E-4BCC-BA31-67596201D1BA}" type="presParOf" srcId="{F92DC8A5-64F8-4DC8-B72B-DF09D173C6DC}" destId="{6E0E1779-B6C2-4907-899F-9E5380FDDCCB}" srcOrd="2" destOrd="0" presId="urn:microsoft.com/office/officeart/2018/5/layout/IconLeafLabelList"/>
    <dgm:cxn modelId="{41BE3460-860D-48D3-B6B9-1B76267FC68A}" type="presParOf" srcId="{F92DC8A5-64F8-4DC8-B72B-DF09D173C6DC}" destId="{7168F761-330F-4D1F-9D44-496B51FF4358}" srcOrd="3" destOrd="0" presId="urn:microsoft.com/office/officeart/2018/5/layout/IconLeafLabelList"/>
    <dgm:cxn modelId="{9595BACC-FB08-4890-8107-9C6CC1ABCC12}" type="presParOf" srcId="{BA97AFAE-BD3D-4ABF-B27F-642D57500142}" destId="{E94C96BF-D93B-4C44-884E-54BD04A8D957}" srcOrd="1" destOrd="0" presId="urn:microsoft.com/office/officeart/2018/5/layout/IconLeafLabelList"/>
    <dgm:cxn modelId="{A0F609A6-B59A-4AC0-B093-87FF02983AEE}" type="presParOf" srcId="{BA97AFAE-BD3D-4ABF-B27F-642D57500142}" destId="{439FCDB0-D256-4506-8692-052A57F96D10}" srcOrd="2" destOrd="0" presId="urn:microsoft.com/office/officeart/2018/5/layout/IconLeafLabelList"/>
    <dgm:cxn modelId="{53BB2B19-705F-4D56-A35C-56E8D8092AB4}" type="presParOf" srcId="{439FCDB0-D256-4506-8692-052A57F96D10}" destId="{CA3B69EA-7C96-499E-BD68-7567FC84312C}" srcOrd="0" destOrd="0" presId="urn:microsoft.com/office/officeart/2018/5/layout/IconLeafLabelList"/>
    <dgm:cxn modelId="{3A4BC021-FF2E-4AB3-BE2B-C09C9CCBE7CB}" type="presParOf" srcId="{439FCDB0-D256-4506-8692-052A57F96D10}" destId="{D9755576-C9AD-4B94-A446-19EC9DE3D46C}" srcOrd="1" destOrd="0" presId="urn:microsoft.com/office/officeart/2018/5/layout/IconLeafLabelList"/>
    <dgm:cxn modelId="{D65E4CA4-E1E6-4A59-AFC6-26D3B07B7A75}" type="presParOf" srcId="{439FCDB0-D256-4506-8692-052A57F96D10}" destId="{D90D016A-96D9-42FA-881A-CD550DC1275D}" srcOrd="2" destOrd="0" presId="urn:microsoft.com/office/officeart/2018/5/layout/IconLeafLabelList"/>
    <dgm:cxn modelId="{23330034-4508-4DA2-98B8-0B70E042388A}" type="presParOf" srcId="{439FCDB0-D256-4506-8692-052A57F96D10}" destId="{6A6D7C38-20AD-4E39-8F64-A69741B753B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5C108B-2352-4BB9-8E85-FE97A31EB4A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008387-B73F-4F7E-B780-D69EBFF3FD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request</a:t>
          </a:r>
        </a:p>
      </dgm:t>
    </dgm:pt>
    <dgm:pt modelId="{D7C071D4-1FB6-4917-97A3-45990C76F1C3}" type="parTrans" cxnId="{0E1429CD-3680-4517-86A8-A26B0E7122CD}">
      <dgm:prSet/>
      <dgm:spPr/>
      <dgm:t>
        <a:bodyPr/>
        <a:lstStyle/>
        <a:p>
          <a:endParaRPr lang="en-US"/>
        </a:p>
      </dgm:t>
    </dgm:pt>
    <dgm:pt modelId="{3BF00B1F-FC9E-43D6-A98A-2AC8ADEE914B}" type="sibTrans" cxnId="{0E1429CD-3680-4517-86A8-A26B0E7122CD}">
      <dgm:prSet/>
      <dgm:spPr/>
      <dgm:t>
        <a:bodyPr/>
        <a:lstStyle/>
        <a:p>
          <a:endParaRPr lang="en-US"/>
        </a:p>
      </dgm:t>
    </dgm:pt>
    <dgm:pt modelId="{D4E30C93-47F7-4122-A98E-DF7975BAF0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Preferences</a:t>
          </a:r>
        </a:p>
      </dgm:t>
    </dgm:pt>
    <dgm:pt modelId="{965DDE73-95B3-47A8-804B-602114CCE7A7}" type="parTrans" cxnId="{BFC6FCB3-404D-4717-9260-75FB2FBC0BFF}">
      <dgm:prSet/>
      <dgm:spPr/>
      <dgm:t>
        <a:bodyPr/>
        <a:lstStyle/>
        <a:p>
          <a:endParaRPr lang="en-US"/>
        </a:p>
      </dgm:t>
    </dgm:pt>
    <dgm:pt modelId="{2533109F-81E2-4EB5-ADC1-46115DC7DD1C}" type="sibTrans" cxnId="{BFC6FCB3-404D-4717-9260-75FB2FBC0BFF}">
      <dgm:prSet/>
      <dgm:spPr/>
      <dgm:t>
        <a:bodyPr/>
        <a:lstStyle/>
        <a:p>
          <a:endParaRPr lang="en-US"/>
        </a:p>
      </dgm:t>
    </dgm:pt>
    <dgm:pt modelId="{B12A9DF3-5A30-46AD-855B-9EB08919EE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Popularity</a:t>
          </a:r>
        </a:p>
      </dgm:t>
    </dgm:pt>
    <dgm:pt modelId="{AFB6234A-ED15-4E33-BA03-683B4E1B21EB}" type="parTrans" cxnId="{89064BC2-AF0D-4CFA-824D-CFFF0411DD0D}">
      <dgm:prSet/>
      <dgm:spPr/>
      <dgm:t>
        <a:bodyPr/>
        <a:lstStyle/>
        <a:p>
          <a:endParaRPr lang="en-US"/>
        </a:p>
      </dgm:t>
    </dgm:pt>
    <dgm:pt modelId="{E5AD50EC-E1C3-4BA1-BABC-0EEC850B076B}" type="sibTrans" cxnId="{89064BC2-AF0D-4CFA-824D-CFFF0411DD0D}">
      <dgm:prSet/>
      <dgm:spPr/>
      <dgm:t>
        <a:bodyPr/>
        <a:lstStyle/>
        <a:p>
          <a:endParaRPr lang="en-US"/>
        </a:p>
      </dgm:t>
    </dgm:pt>
    <dgm:pt modelId="{7C6F2DAC-90F8-4966-A456-4FD9DCE67607}" type="pres">
      <dgm:prSet presAssocID="{5F5C108B-2352-4BB9-8E85-FE97A31EB4A9}" presName="root" presStyleCnt="0">
        <dgm:presLayoutVars>
          <dgm:dir/>
          <dgm:resizeHandles val="exact"/>
        </dgm:presLayoutVars>
      </dgm:prSet>
      <dgm:spPr/>
    </dgm:pt>
    <dgm:pt modelId="{8F3816AC-3A86-411E-9269-A4157DAA871A}" type="pres">
      <dgm:prSet presAssocID="{8B008387-B73F-4F7E-B780-D69EBFF3FD2C}" presName="compNode" presStyleCnt="0"/>
      <dgm:spPr/>
    </dgm:pt>
    <dgm:pt modelId="{DD9C1103-DDAD-4C2B-9D45-640AED1DECE6}" type="pres">
      <dgm:prSet presAssocID="{8B008387-B73F-4F7E-B780-D69EBFF3FD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67A2667-AF34-42A9-A89C-F0824FABC296}" type="pres">
      <dgm:prSet presAssocID="{8B008387-B73F-4F7E-B780-D69EBFF3FD2C}" presName="spaceRect" presStyleCnt="0"/>
      <dgm:spPr/>
    </dgm:pt>
    <dgm:pt modelId="{D9CF76E4-A141-45CF-9E0F-45A9E9E7E531}" type="pres">
      <dgm:prSet presAssocID="{8B008387-B73F-4F7E-B780-D69EBFF3FD2C}" presName="textRect" presStyleLbl="revTx" presStyleIdx="0" presStyleCnt="3">
        <dgm:presLayoutVars>
          <dgm:chMax val="1"/>
          <dgm:chPref val="1"/>
        </dgm:presLayoutVars>
      </dgm:prSet>
      <dgm:spPr/>
    </dgm:pt>
    <dgm:pt modelId="{23722EEF-2CBE-4DED-8BB2-6A294A149416}" type="pres">
      <dgm:prSet presAssocID="{3BF00B1F-FC9E-43D6-A98A-2AC8ADEE914B}" presName="sibTrans" presStyleCnt="0"/>
      <dgm:spPr/>
    </dgm:pt>
    <dgm:pt modelId="{86638CD6-5A04-449B-ABD3-9538F4A28B2F}" type="pres">
      <dgm:prSet presAssocID="{D4E30C93-47F7-4122-A98E-DF7975BAF0FC}" presName="compNode" presStyleCnt="0"/>
      <dgm:spPr/>
    </dgm:pt>
    <dgm:pt modelId="{03EF61A0-3AC7-4B28-A8BE-5B3C39F94A9E}" type="pres">
      <dgm:prSet presAssocID="{D4E30C93-47F7-4122-A98E-DF7975BAF0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D5EB3C4A-87D9-43EC-AC6B-DA1FFB94FCB0}" type="pres">
      <dgm:prSet presAssocID="{D4E30C93-47F7-4122-A98E-DF7975BAF0FC}" presName="spaceRect" presStyleCnt="0"/>
      <dgm:spPr/>
    </dgm:pt>
    <dgm:pt modelId="{583E18F7-5EE9-45E0-8A22-9DC59DB06ABF}" type="pres">
      <dgm:prSet presAssocID="{D4E30C93-47F7-4122-A98E-DF7975BAF0FC}" presName="textRect" presStyleLbl="revTx" presStyleIdx="1" presStyleCnt="3">
        <dgm:presLayoutVars>
          <dgm:chMax val="1"/>
          <dgm:chPref val="1"/>
        </dgm:presLayoutVars>
      </dgm:prSet>
      <dgm:spPr/>
    </dgm:pt>
    <dgm:pt modelId="{DCC8CC5C-B440-4B98-A867-3E57C9BB16B8}" type="pres">
      <dgm:prSet presAssocID="{2533109F-81E2-4EB5-ADC1-46115DC7DD1C}" presName="sibTrans" presStyleCnt="0"/>
      <dgm:spPr/>
    </dgm:pt>
    <dgm:pt modelId="{53D734F5-CA75-48E1-BAFC-B672D7D5E0EE}" type="pres">
      <dgm:prSet presAssocID="{B12A9DF3-5A30-46AD-855B-9EB08919EEC4}" presName="compNode" presStyleCnt="0"/>
      <dgm:spPr/>
    </dgm:pt>
    <dgm:pt modelId="{118B5B81-C16C-4D42-BA91-4D56A01CCF6F}" type="pres">
      <dgm:prSet presAssocID="{B12A9DF3-5A30-46AD-855B-9EB08919EEC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1A045CD-E975-4DFF-92C0-70466F237A3B}" type="pres">
      <dgm:prSet presAssocID="{B12A9DF3-5A30-46AD-855B-9EB08919EEC4}" presName="spaceRect" presStyleCnt="0"/>
      <dgm:spPr/>
    </dgm:pt>
    <dgm:pt modelId="{18F56A8E-8033-4976-8150-354E39944FE7}" type="pres">
      <dgm:prSet presAssocID="{B12A9DF3-5A30-46AD-855B-9EB08919EEC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D1E254C-50D0-4AB3-A180-CADBBFD6A3DD}" type="presOf" srcId="{D4E30C93-47F7-4122-A98E-DF7975BAF0FC}" destId="{583E18F7-5EE9-45E0-8A22-9DC59DB06ABF}" srcOrd="0" destOrd="0" presId="urn:microsoft.com/office/officeart/2018/2/layout/IconLabelList"/>
    <dgm:cxn modelId="{4FC9DD82-12E5-47CB-84BE-B1B26961E5C2}" type="presOf" srcId="{B12A9DF3-5A30-46AD-855B-9EB08919EEC4}" destId="{18F56A8E-8033-4976-8150-354E39944FE7}" srcOrd="0" destOrd="0" presId="urn:microsoft.com/office/officeart/2018/2/layout/IconLabelList"/>
    <dgm:cxn modelId="{BFC6FCB3-404D-4717-9260-75FB2FBC0BFF}" srcId="{5F5C108B-2352-4BB9-8E85-FE97A31EB4A9}" destId="{D4E30C93-47F7-4122-A98E-DF7975BAF0FC}" srcOrd="1" destOrd="0" parTransId="{965DDE73-95B3-47A8-804B-602114CCE7A7}" sibTransId="{2533109F-81E2-4EB5-ADC1-46115DC7DD1C}"/>
    <dgm:cxn modelId="{E90345C2-9CEE-445F-9349-A6B8B1F537CB}" type="presOf" srcId="{5F5C108B-2352-4BB9-8E85-FE97A31EB4A9}" destId="{7C6F2DAC-90F8-4966-A456-4FD9DCE67607}" srcOrd="0" destOrd="0" presId="urn:microsoft.com/office/officeart/2018/2/layout/IconLabelList"/>
    <dgm:cxn modelId="{89064BC2-AF0D-4CFA-824D-CFFF0411DD0D}" srcId="{5F5C108B-2352-4BB9-8E85-FE97A31EB4A9}" destId="{B12A9DF3-5A30-46AD-855B-9EB08919EEC4}" srcOrd="2" destOrd="0" parTransId="{AFB6234A-ED15-4E33-BA03-683B4E1B21EB}" sibTransId="{E5AD50EC-E1C3-4BA1-BABC-0EEC850B076B}"/>
    <dgm:cxn modelId="{0E1429CD-3680-4517-86A8-A26B0E7122CD}" srcId="{5F5C108B-2352-4BB9-8E85-FE97A31EB4A9}" destId="{8B008387-B73F-4F7E-B780-D69EBFF3FD2C}" srcOrd="0" destOrd="0" parTransId="{D7C071D4-1FB6-4917-97A3-45990C76F1C3}" sibTransId="{3BF00B1F-FC9E-43D6-A98A-2AC8ADEE914B}"/>
    <dgm:cxn modelId="{8D140CDB-4CBB-4216-9C04-6793A1BA0126}" type="presOf" srcId="{8B008387-B73F-4F7E-B780-D69EBFF3FD2C}" destId="{D9CF76E4-A141-45CF-9E0F-45A9E9E7E531}" srcOrd="0" destOrd="0" presId="urn:microsoft.com/office/officeart/2018/2/layout/IconLabelList"/>
    <dgm:cxn modelId="{FFFD7BD7-1371-475E-9480-ADC656C1660E}" type="presParOf" srcId="{7C6F2DAC-90F8-4966-A456-4FD9DCE67607}" destId="{8F3816AC-3A86-411E-9269-A4157DAA871A}" srcOrd="0" destOrd="0" presId="urn:microsoft.com/office/officeart/2018/2/layout/IconLabelList"/>
    <dgm:cxn modelId="{40E4BC1C-9F40-407E-A736-CC7F84EC9D0A}" type="presParOf" srcId="{8F3816AC-3A86-411E-9269-A4157DAA871A}" destId="{DD9C1103-DDAD-4C2B-9D45-640AED1DECE6}" srcOrd="0" destOrd="0" presId="urn:microsoft.com/office/officeart/2018/2/layout/IconLabelList"/>
    <dgm:cxn modelId="{85F2B106-6265-4ACD-AB47-AFD364D16630}" type="presParOf" srcId="{8F3816AC-3A86-411E-9269-A4157DAA871A}" destId="{F67A2667-AF34-42A9-A89C-F0824FABC296}" srcOrd="1" destOrd="0" presId="urn:microsoft.com/office/officeart/2018/2/layout/IconLabelList"/>
    <dgm:cxn modelId="{89C8D0A7-4392-4DB3-83D2-156716748C76}" type="presParOf" srcId="{8F3816AC-3A86-411E-9269-A4157DAA871A}" destId="{D9CF76E4-A141-45CF-9E0F-45A9E9E7E531}" srcOrd="2" destOrd="0" presId="urn:microsoft.com/office/officeart/2018/2/layout/IconLabelList"/>
    <dgm:cxn modelId="{7F129951-88ED-4286-A60A-C16EB7D3B347}" type="presParOf" srcId="{7C6F2DAC-90F8-4966-A456-4FD9DCE67607}" destId="{23722EEF-2CBE-4DED-8BB2-6A294A149416}" srcOrd="1" destOrd="0" presId="urn:microsoft.com/office/officeart/2018/2/layout/IconLabelList"/>
    <dgm:cxn modelId="{F16387B0-6483-4737-82F7-895BF768BA83}" type="presParOf" srcId="{7C6F2DAC-90F8-4966-A456-4FD9DCE67607}" destId="{86638CD6-5A04-449B-ABD3-9538F4A28B2F}" srcOrd="2" destOrd="0" presId="urn:microsoft.com/office/officeart/2018/2/layout/IconLabelList"/>
    <dgm:cxn modelId="{42935B84-0E3C-4C64-8481-DAD6FEE469CB}" type="presParOf" srcId="{86638CD6-5A04-449B-ABD3-9538F4A28B2F}" destId="{03EF61A0-3AC7-4B28-A8BE-5B3C39F94A9E}" srcOrd="0" destOrd="0" presId="urn:microsoft.com/office/officeart/2018/2/layout/IconLabelList"/>
    <dgm:cxn modelId="{8DCBA7ED-95E5-4894-917A-3B37D29263C9}" type="presParOf" srcId="{86638CD6-5A04-449B-ABD3-9538F4A28B2F}" destId="{D5EB3C4A-87D9-43EC-AC6B-DA1FFB94FCB0}" srcOrd="1" destOrd="0" presId="urn:microsoft.com/office/officeart/2018/2/layout/IconLabelList"/>
    <dgm:cxn modelId="{54620269-3C88-4A50-89A6-2B15560E33A1}" type="presParOf" srcId="{86638CD6-5A04-449B-ABD3-9538F4A28B2F}" destId="{583E18F7-5EE9-45E0-8A22-9DC59DB06ABF}" srcOrd="2" destOrd="0" presId="urn:microsoft.com/office/officeart/2018/2/layout/IconLabelList"/>
    <dgm:cxn modelId="{9DFC8DDF-31A6-46FA-B01A-2CEB511E1B76}" type="presParOf" srcId="{7C6F2DAC-90F8-4966-A456-4FD9DCE67607}" destId="{DCC8CC5C-B440-4B98-A867-3E57C9BB16B8}" srcOrd="3" destOrd="0" presId="urn:microsoft.com/office/officeart/2018/2/layout/IconLabelList"/>
    <dgm:cxn modelId="{C4C12487-DC82-41FF-87A9-938E779E161E}" type="presParOf" srcId="{7C6F2DAC-90F8-4966-A456-4FD9DCE67607}" destId="{53D734F5-CA75-48E1-BAFC-B672D7D5E0EE}" srcOrd="4" destOrd="0" presId="urn:microsoft.com/office/officeart/2018/2/layout/IconLabelList"/>
    <dgm:cxn modelId="{7BEC312C-9DB9-440B-8792-F001C7E86096}" type="presParOf" srcId="{53D734F5-CA75-48E1-BAFC-B672D7D5E0EE}" destId="{118B5B81-C16C-4D42-BA91-4D56A01CCF6F}" srcOrd="0" destOrd="0" presId="urn:microsoft.com/office/officeart/2018/2/layout/IconLabelList"/>
    <dgm:cxn modelId="{5E177DC3-455C-465D-AD62-045AFC20A649}" type="presParOf" srcId="{53D734F5-CA75-48E1-BAFC-B672D7D5E0EE}" destId="{01A045CD-E975-4DFF-92C0-70466F237A3B}" srcOrd="1" destOrd="0" presId="urn:microsoft.com/office/officeart/2018/2/layout/IconLabelList"/>
    <dgm:cxn modelId="{36BC7E4E-A838-4B4A-B4E3-2EDDFB43D3CC}" type="presParOf" srcId="{53D734F5-CA75-48E1-BAFC-B672D7D5E0EE}" destId="{18F56A8E-8033-4976-8150-354E39944F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E889FE-2B42-407B-971D-3FD93552A4CB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8FC869-E2F1-4E21-BD88-BC2B99BD8F75}">
      <dgm:prSet/>
      <dgm:spPr/>
      <dgm:t>
        <a:bodyPr/>
        <a:lstStyle/>
        <a:p>
          <a:r>
            <a:rPr lang="en-US"/>
            <a:t>Danceability 14%</a:t>
          </a:r>
        </a:p>
      </dgm:t>
    </dgm:pt>
    <dgm:pt modelId="{76C73C51-DC09-43E7-9868-86265152DFF3}" type="parTrans" cxnId="{85E34648-2726-4588-AAB6-C08C520735F9}">
      <dgm:prSet/>
      <dgm:spPr/>
      <dgm:t>
        <a:bodyPr/>
        <a:lstStyle/>
        <a:p>
          <a:endParaRPr lang="en-US"/>
        </a:p>
      </dgm:t>
    </dgm:pt>
    <dgm:pt modelId="{E89AF506-6490-4588-8D86-00BEC093A174}" type="sibTrans" cxnId="{85E34648-2726-4588-AAB6-C08C520735F9}">
      <dgm:prSet/>
      <dgm:spPr/>
      <dgm:t>
        <a:bodyPr/>
        <a:lstStyle/>
        <a:p>
          <a:endParaRPr lang="en-US"/>
        </a:p>
      </dgm:t>
    </dgm:pt>
    <dgm:pt modelId="{86088615-F728-4484-98F4-7315C44D05E0}">
      <dgm:prSet/>
      <dgm:spPr/>
      <dgm:t>
        <a:bodyPr/>
        <a:lstStyle/>
        <a:p>
          <a:r>
            <a:rPr lang="en-US"/>
            <a:t>Energy 20%</a:t>
          </a:r>
        </a:p>
      </dgm:t>
    </dgm:pt>
    <dgm:pt modelId="{66294DEC-0466-442A-AA15-D612D5535778}" type="parTrans" cxnId="{BB17EE4C-C3FF-464A-B899-FBE08627D14F}">
      <dgm:prSet/>
      <dgm:spPr/>
      <dgm:t>
        <a:bodyPr/>
        <a:lstStyle/>
        <a:p>
          <a:endParaRPr lang="en-US"/>
        </a:p>
      </dgm:t>
    </dgm:pt>
    <dgm:pt modelId="{6FC87163-DC54-4EA3-A38B-49D9000F05EA}" type="sibTrans" cxnId="{BB17EE4C-C3FF-464A-B899-FBE08627D14F}">
      <dgm:prSet/>
      <dgm:spPr/>
      <dgm:t>
        <a:bodyPr/>
        <a:lstStyle/>
        <a:p>
          <a:endParaRPr lang="en-US"/>
        </a:p>
      </dgm:t>
    </dgm:pt>
    <dgm:pt modelId="{6EF09024-6015-4842-84E0-C32F06B34790}">
      <dgm:prSet/>
      <dgm:spPr/>
      <dgm:t>
        <a:bodyPr/>
        <a:lstStyle/>
        <a:p>
          <a:r>
            <a:rPr lang="en-US"/>
            <a:t>Valence 20%</a:t>
          </a:r>
        </a:p>
      </dgm:t>
    </dgm:pt>
    <dgm:pt modelId="{124BEFF1-AB83-4894-9E30-5D328370C67B}" type="parTrans" cxnId="{4CD411C5-C5A9-4ED5-B430-E87C0F1017DD}">
      <dgm:prSet/>
      <dgm:spPr/>
      <dgm:t>
        <a:bodyPr/>
        <a:lstStyle/>
        <a:p>
          <a:endParaRPr lang="en-US"/>
        </a:p>
      </dgm:t>
    </dgm:pt>
    <dgm:pt modelId="{D0BE5674-E70A-4055-96BB-D73C6C16E91B}" type="sibTrans" cxnId="{4CD411C5-C5A9-4ED5-B430-E87C0F1017DD}">
      <dgm:prSet/>
      <dgm:spPr/>
      <dgm:t>
        <a:bodyPr/>
        <a:lstStyle/>
        <a:p>
          <a:endParaRPr lang="en-US"/>
        </a:p>
      </dgm:t>
    </dgm:pt>
    <dgm:pt modelId="{3B1469DD-E6C1-4FAC-A891-B29507825B3D}">
      <dgm:prSet/>
      <dgm:spPr/>
      <dgm:t>
        <a:bodyPr/>
        <a:lstStyle/>
        <a:p>
          <a:r>
            <a:rPr lang="en-US"/>
            <a:t>Loudness 22%</a:t>
          </a:r>
        </a:p>
      </dgm:t>
    </dgm:pt>
    <dgm:pt modelId="{94F94114-96A2-4C82-8023-DFDE3E9FDA77}" type="parTrans" cxnId="{8ECCECAE-97C9-4C5B-963B-F228EC88CB37}">
      <dgm:prSet/>
      <dgm:spPr/>
      <dgm:t>
        <a:bodyPr/>
        <a:lstStyle/>
        <a:p>
          <a:endParaRPr lang="en-US"/>
        </a:p>
      </dgm:t>
    </dgm:pt>
    <dgm:pt modelId="{3B17CFB0-D42A-49D9-BA23-53B1C191925A}" type="sibTrans" cxnId="{8ECCECAE-97C9-4C5B-963B-F228EC88CB37}">
      <dgm:prSet/>
      <dgm:spPr/>
      <dgm:t>
        <a:bodyPr/>
        <a:lstStyle/>
        <a:p>
          <a:endParaRPr lang="en-US"/>
        </a:p>
      </dgm:t>
    </dgm:pt>
    <dgm:pt modelId="{94832622-1D4B-452F-B6D1-E6FD146DF776}">
      <dgm:prSet/>
      <dgm:spPr/>
      <dgm:t>
        <a:bodyPr/>
        <a:lstStyle/>
        <a:p>
          <a:r>
            <a:rPr lang="en-US"/>
            <a:t>Acousticness -15%</a:t>
          </a:r>
        </a:p>
      </dgm:t>
    </dgm:pt>
    <dgm:pt modelId="{65A68867-9C0F-4FB5-88D3-FB70A980CDDB}" type="parTrans" cxnId="{75015E41-A6A4-4B16-AA04-346415793781}">
      <dgm:prSet/>
      <dgm:spPr/>
      <dgm:t>
        <a:bodyPr/>
        <a:lstStyle/>
        <a:p>
          <a:endParaRPr lang="en-US"/>
        </a:p>
      </dgm:t>
    </dgm:pt>
    <dgm:pt modelId="{B88C3889-6DBE-4F68-8464-DCDB0276F35E}" type="sibTrans" cxnId="{75015E41-A6A4-4B16-AA04-346415793781}">
      <dgm:prSet/>
      <dgm:spPr/>
      <dgm:t>
        <a:bodyPr/>
        <a:lstStyle/>
        <a:p>
          <a:endParaRPr lang="en-US"/>
        </a:p>
      </dgm:t>
    </dgm:pt>
    <dgm:pt modelId="{67326054-CD41-4D43-9FA6-94D1991FD65C}">
      <dgm:prSet/>
      <dgm:spPr/>
      <dgm:t>
        <a:bodyPr/>
        <a:lstStyle/>
        <a:p>
          <a:r>
            <a:rPr lang="en-US" dirty="0" err="1"/>
            <a:t>Instrumentalness</a:t>
          </a:r>
          <a:r>
            <a:rPr lang="en-US" dirty="0"/>
            <a:t> -15%</a:t>
          </a:r>
        </a:p>
      </dgm:t>
    </dgm:pt>
    <dgm:pt modelId="{C55B3770-397D-40D5-B614-350389E642FC}" type="parTrans" cxnId="{D4401D44-EFB2-4D21-882E-1E7B991DB91B}">
      <dgm:prSet/>
      <dgm:spPr/>
      <dgm:t>
        <a:bodyPr/>
        <a:lstStyle/>
        <a:p>
          <a:endParaRPr lang="en-US"/>
        </a:p>
      </dgm:t>
    </dgm:pt>
    <dgm:pt modelId="{BED90BC0-448D-4883-8916-F6611BB906C3}" type="sibTrans" cxnId="{D4401D44-EFB2-4D21-882E-1E7B991DB91B}">
      <dgm:prSet/>
      <dgm:spPr/>
      <dgm:t>
        <a:bodyPr/>
        <a:lstStyle/>
        <a:p>
          <a:endParaRPr lang="en-US"/>
        </a:p>
      </dgm:t>
    </dgm:pt>
    <dgm:pt modelId="{09804F3B-EF21-40CD-96D8-A0C3A10602B6}" type="pres">
      <dgm:prSet presAssocID="{E5E889FE-2B42-407B-971D-3FD93552A4CB}" presName="linear" presStyleCnt="0">
        <dgm:presLayoutVars>
          <dgm:animLvl val="lvl"/>
          <dgm:resizeHandles val="exact"/>
        </dgm:presLayoutVars>
      </dgm:prSet>
      <dgm:spPr/>
    </dgm:pt>
    <dgm:pt modelId="{865B2205-F369-48F9-B6F1-747494255C04}" type="pres">
      <dgm:prSet presAssocID="{878FC869-E2F1-4E21-BD88-BC2B99BD8F7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A88D8C-77D5-493B-98EE-464A3D9DB69C}" type="pres">
      <dgm:prSet presAssocID="{E89AF506-6490-4588-8D86-00BEC093A174}" presName="spacer" presStyleCnt="0"/>
      <dgm:spPr/>
    </dgm:pt>
    <dgm:pt modelId="{E345BB3E-A2A8-4408-A8EA-090AF6EEE091}" type="pres">
      <dgm:prSet presAssocID="{86088615-F728-4484-98F4-7315C44D05E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183C44B-C84E-4A3B-A72D-77191F93062C}" type="pres">
      <dgm:prSet presAssocID="{6FC87163-DC54-4EA3-A38B-49D9000F05EA}" presName="spacer" presStyleCnt="0"/>
      <dgm:spPr/>
    </dgm:pt>
    <dgm:pt modelId="{6EF2E165-9931-436D-B9FD-19196A062E70}" type="pres">
      <dgm:prSet presAssocID="{6EF09024-6015-4842-84E0-C32F06B3479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793A494-4FB2-422E-8111-020F7494DCB2}" type="pres">
      <dgm:prSet presAssocID="{D0BE5674-E70A-4055-96BB-D73C6C16E91B}" presName="spacer" presStyleCnt="0"/>
      <dgm:spPr/>
    </dgm:pt>
    <dgm:pt modelId="{4C28CAA5-DEAD-49B7-BC50-0388B67FC4DE}" type="pres">
      <dgm:prSet presAssocID="{3B1469DD-E6C1-4FAC-A891-B29507825B3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1145FEE-6B6D-42CD-854C-24EE21254A5F}" type="pres">
      <dgm:prSet presAssocID="{3B17CFB0-D42A-49D9-BA23-53B1C191925A}" presName="spacer" presStyleCnt="0"/>
      <dgm:spPr/>
    </dgm:pt>
    <dgm:pt modelId="{A658B790-AA0B-4E44-9446-1E38F6F702BC}" type="pres">
      <dgm:prSet presAssocID="{94832622-1D4B-452F-B6D1-E6FD146DF77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562B01D-6BCD-4155-A4F7-E5CCA2D7B39B}" type="pres">
      <dgm:prSet presAssocID="{B88C3889-6DBE-4F68-8464-DCDB0276F35E}" presName="spacer" presStyleCnt="0"/>
      <dgm:spPr/>
    </dgm:pt>
    <dgm:pt modelId="{FE443542-BDB0-46A5-AA72-01D90DE133CF}" type="pres">
      <dgm:prSet presAssocID="{67326054-CD41-4D43-9FA6-94D1991FD65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570E201-A1EB-4801-BC2B-7D1549B77945}" type="presOf" srcId="{94832622-1D4B-452F-B6D1-E6FD146DF776}" destId="{A658B790-AA0B-4E44-9446-1E38F6F702BC}" srcOrd="0" destOrd="0" presId="urn:microsoft.com/office/officeart/2005/8/layout/vList2"/>
    <dgm:cxn modelId="{5D4A740A-998F-4965-A44B-DFBC8A5D8A83}" type="presOf" srcId="{3B1469DD-E6C1-4FAC-A891-B29507825B3D}" destId="{4C28CAA5-DEAD-49B7-BC50-0388B67FC4DE}" srcOrd="0" destOrd="0" presId="urn:microsoft.com/office/officeart/2005/8/layout/vList2"/>
    <dgm:cxn modelId="{AF50A923-DEDC-4018-A91D-A5D43C22ABF6}" type="presOf" srcId="{6EF09024-6015-4842-84E0-C32F06B34790}" destId="{6EF2E165-9931-436D-B9FD-19196A062E70}" srcOrd="0" destOrd="0" presId="urn:microsoft.com/office/officeart/2005/8/layout/vList2"/>
    <dgm:cxn modelId="{ABC15F25-802B-4785-99EF-6775406D5ACC}" type="presOf" srcId="{67326054-CD41-4D43-9FA6-94D1991FD65C}" destId="{FE443542-BDB0-46A5-AA72-01D90DE133CF}" srcOrd="0" destOrd="0" presId="urn:microsoft.com/office/officeart/2005/8/layout/vList2"/>
    <dgm:cxn modelId="{75015E41-A6A4-4B16-AA04-346415793781}" srcId="{E5E889FE-2B42-407B-971D-3FD93552A4CB}" destId="{94832622-1D4B-452F-B6D1-E6FD146DF776}" srcOrd="4" destOrd="0" parTransId="{65A68867-9C0F-4FB5-88D3-FB70A980CDDB}" sibTransId="{B88C3889-6DBE-4F68-8464-DCDB0276F35E}"/>
    <dgm:cxn modelId="{D4401D44-EFB2-4D21-882E-1E7B991DB91B}" srcId="{E5E889FE-2B42-407B-971D-3FD93552A4CB}" destId="{67326054-CD41-4D43-9FA6-94D1991FD65C}" srcOrd="5" destOrd="0" parTransId="{C55B3770-397D-40D5-B614-350389E642FC}" sibTransId="{BED90BC0-448D-4883-8916-F6611BB906C3}"/>
    <dgm:cxn modelId="{85E34648-2726-4588-AAB6-C08C520735F9}" srcId="{E5E889FE-2B42-407B-971D-3FD93552A4CB}" destId="{878FC869-E2F1-4E21-BD88-BC2B99BD8F75}" srcOrd="0" destOrd="0" parTransId="{76C73C51-DC09-43E7-9868-86265152DFF3}" sibTransId="{E89AF506-6490-4588-8D86-00BEC093A174}"/>
    <dgm:cxn modelId="{BB17EE4C-C3FF-464A-B899-FBE08627D14F}" srcId="{E5E889FE-2B42-407B-971D-3FD93552A4CB}" destId="{86088615-F728-4484-98F4-7315C44D05E0}" srcOrd="1" destOrd="0" parTransId="{66294DEC-0466-442A-AA15-D612D5535778}" sibTransId="{6FC87163-DC54-4EA3-A38B-49D9000F05EA}"/>
    <dgm:cxn modelId="{65617670-D3F2-4919-B901-D511310B6D03}" type="presOf" srcId="{86088615-F728-4484-98F4-7315C44D05E0}" destId="{E345BB3E-A2A8-4408-A8EA-090AF6EEE091}" srcOrd="0" destOrd="0" presId="urn:microsoft.com/office/officeart/2005/8/layout/vList2"/>
    <dgm:cxn modelId="{8ECCECAE-97C9-4C5B-963B-F228EC88CB37}" srcId="{E5E889FE-2B42-407B-971D-3FD93552A4CB}" destId="{3B1469DD-E6C1-4FAC-A891-B29507825B3D}" srcOrd="3" destOrd="0" parTransId="{94F94114-96A2-4C82-8023-DFDE3E9FDA77}" sibTransId="{3B17CFB0-D42A-49D9-BA23-53B1C191925A}"/>
    <dgm:cxn modelId="{4CD411C5-C5A9-4ED5-B430-E87C0F1017DD}" srcId="{E5E889FE-2B42-407B-971D-3FD93552A4CB}" destId="{6EF09024-6015-4842-84E0-C32F06B34790}" srcOrd="2" destOrd="0" parTransId="{124BEFF1-AB83-4894-9E30-5D328370C67B}" sibTransId="{D0BE5674-E70A-4055-96BB-D73C6C16E91B}"/>
    <dgm:cxn modelId="{91A2A3C8-5CC7-48DA-8041-7D380B3FE3DC}" type="presOf" srcId="{878FC869-E2F1-4E21-BD88-BC2B99BD8F75}" destId="{865B2205-F369-48F9-B6F1-747494255C04}" srcOrd="0" destOrd="0" presId="urn:microsoft.com/office/officeart/2005/8/layout/vList2"/>
    <dgm:cxn modelId="{31CA21D0-E927-4DC1-BD21-AA1FE5090D14}" type="presOf" srcId="{E5E889FE-2B42-407B-971D-3FD93552A4CB}" destId="{09804F3B-EF21-40CD-96D8-A0C3A10602B6}" srcOrd="0" destOrd="0" presId="urn:microsoft.com/office/officeart/2005/8/layout/vList2"/>
    <dgm:cxn modelId="{90ECBC95-FB13-4238-98AF-43F7571196F5}" type="presParOf" srcId="{09804F3B-EF21-40CD-96D8-A0C3A10602B6}" destId="{865B2205-F369-48F9-B6F1-747494255C04}" srcOrd="0" destOrd="0" presId="urn:microsoft.com/office/officeart/2005/8/layout/vList2"/>
    <dgm:cxn modelId="{4379B657-399D-485B-972C-8F98F1E9C260}" type="presParOf" srcId="{09804F3B-EF21-40CD-96D8-A0C3A10602B6}" destId="{FAA88D8C-77D5-493B-98EE-464A3D9DB69C}" srcOrd="1" destOrd="0" presId="urn:microsoft.com/office/officeart/2005/8/layout/vList2"/>
    <dgm:cxn modelId="{589567B8-451C-48DF-98C0-2B92B4BC11E1}" type="presParOf" srcId="{09804F3B-EF21-40CD-96D8-A0C3A10602B6}" destId="{E345BB3E-A2A8-4408-A8EA-090AF6EEE091}" srcOrd="2" destOrd="0" presId="urn:microsoft.com/office/officeart/2005/8/layout/vList2"/>
    <dgm:cxn modelId="{311DBF48-0E37-4120-A5D8-BB98A8528BA7}" type="presParOf" srcId="{09804F3B-EF21-40CD-96D8-A0C3A10602B6}" destId="{7183C44B-C84E-4A3B-A72D-77191F93062C}" srcOrd="3" destOrd="0" presId="urn:microsoft.com/office/officeart/2005/8/layout/vList2"/>
    <dgm:cxn modelId="{8C31B837-DB20-44B4-8D0B-9D40E5CEAA6B}" type="presParOf" srcId="{09804F3B-EF21-40CD-96D8-A0C3A10602B6}" destId="{6EF2E165-9931-436D-B9FD-19196A062E70}" srcOrd="4" destOrd="0" presId="urn:microsoft.com/office/officeart/2005/8/layout/vList2"/>
    <dgm:cxn modelId="{9AE3DC62-55BE-4B8A-850F-E36070174775}" type="presParOf" srcId="{09804F3B-EF21-40CD-96D8-A0C3A10602B6}" destId="{7793A494-4FB2-422E-8111-020F7494DCB2}" srcOrd="5" destOrd="0" presId="urn:microsoft.com/office/officeart/2005/8/layout/vList2"/>
    <dgm:cxn modelId="{DCEF0CA7-3D7E-4C44-8FE1-061F96C8299E}" type="presParOf" srcId="{09804F3B-EF21-40CD-96D8-A0C3A10602B6}" destId="{4C28CAA5-DEAD-49B7-BC50-0388B67FC4DE}" srcOrd="6" destOrd="0" presId="urn:microsoft.com/office/officeart/2005/8/layout/vList2"/>
    <dgm:cxn modelId="{9B6A5A46-CA4D-467D-AF37-44BECA1D440E}" type="presParOf" srcId="{09804F3B-EF21-40CD-96D8-A0C3A10602B6}" destId="{51145FEE-6B6D-42CD-854C-24EE21254A5F}" srcOrd="7" destOrd="0" presId="urn:microsoft.com/office/officeart/2005/8/layout/vList2"/>
    <dgm:cxn modelId="{5FF1CF9C-4FD2-4A5F-9FFD-51660E1B0136}" type="presParOf" srcId="{09804F3B-EF21-40CD-96D8-A0C3A10602B6}" destId="{A658B790-AA0B-4E44-9446-1E38F6F702BC}" srcOrd="8" destOrd="0" presId="urn:microsoft.com/office/officeart/2005/8/layout/vList2"/>
    <dgm:cxn modelId="{8011760D-5573-43CA-B1D1-749973F53D39}" type="presParOf" srcId="{09804F3B-EF21-40CD-96D8-A0C3A10602B6}" destId="{C562B01D-6BCD-4155-A4F7-E5CCA2D7B39B}" srcOrd="9" destOrd="0" presId="urn:microsoft.com/office/officeart/2005/8/layout/vList2"/>
    <dgm:cxn modelId="{29FDA993-55A5-4BE5-A363-2C4E17251646}" type="presParOf" srcId="{09804F3B-EF21-40CD-96D8-A0C3A10602B6}" destId="{FE443542-BDB0-46A5-AA72-01D90DE133C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8D1F2-62DD-4CE8-A209-5C87AFBE6DC9}">
      <dsp:nvSpPr>
        <dsp:cNvPr id="0" name=""/>
        <dsp:cNvSpPr/>
      </dsp:nvSpPr>
      <dsp:spPr>
        <a:xfrm>
          <a:off x="0" y="490243"/>
          <a:ext cx="1685425" cy="10112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Popularity</a:t>
          </a:r>
        </a:p>
      </dsp:txBody>
      <dsp:txXfrm>
        <a:off x="0" y="490243"/>
        <a:ext cx="1685425" cy="1011255"/>
      </dsp:txXfrm>
    </dsp:sp>
    <dsp:sp modelId="{927C8C30-CF2A-40D8-BD4C-C0B1D9F3A09B}">
      <dsp:nvSpPr>
        <dsp:cNvPr id="0" name=""/>
        <dsp:cNvSpPr/>
      </dsp:nvSpPr>
      <dsp:spPr>
        <a:xfrm>
          <a:off x="1853967" y="490243"/>
          <a:ext cx="1685425" cy="10112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Danceability</a:t>
          </a:r>
        </a:p>
      </dsp:txBody>
      <dsp:txXfrm>
        <a:off x="1853967" y="490243"/>
        <a:ext cx="1685425" cy="1011255"/>
      </dsp:txXfrm>
    </dsp:sp>
    <dsp:sp modelId="{62A50875-45B8-4E8B-A4BD-21A6BF86FD76}">
      <dsp:nvSpPr>
        <dsp:cNvPr id="0" name=""/>
        <dsp:cNvSpPr/>
      </dsp:nvSpPr>
      <dsp:spPr>
        <a:xfrm>
          <a:off x="3707935" y="490243"/>
          <a:ext cx="1685425" cy="10112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Energy</a:t>
          </a:r>
        </a:p>
      </dsp:txBody>
      <dsp:txXfrm>
        <a:off x="3707935" y="490243"/>
        <a:ext cx="1685425" cy="1011255"/>
      </dsp:txXfrm>
    </dsp:sp>
    <dsp:sp modelId="{66EC2F8F-4DAC-4C80-935F-48F19099678A}">
      <dsp:nvSpPr>
        <dsp:cNvPr id="0" name=""/>
        <dsp:cNvSpPr/>
      </dsp:nvSpPr>
      <dsp:spPr>
        <a:xfrm>
          <a:off x="0" y="1670041"/>
          <a:ext cx="1685425" cy="101125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Loudness</a:t>
          </a:r>
        </a:p>
      </dsp:txBody>
      <dsp:txXfrm>
        <a:off x="0" y="1670041"/>
        <a:ext cx="1685425" cy="1011255"/>
      </dsp:txXfrm>
    </dsp:sp>
    <dsp:sp modelId="{DC0936A8-1DD2-4E0A-A673-6D83E936CAAC}">
      <dsp:nvSpPr>
        <dsp:cNvPr id="0" name=""/>
        <dsp:cNvSpPr/>
      </dsp:nvSpPr>
      <dsp:spPr>
        <a:xfrm>
          <a:off x="1853967" y="1670041"/>
          <a:ext cx="1685425" cy="101125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Speechness</a:t>
          </a:r>
        </a:p>
      </dsp:txBody>
      <dsp:txXfrm>
        <a:off x="1853967" y="1670041"/>
        <a:ext cx="1685425" cy="1011255"/>
      </dsp:txXfrm>
    </dsp:sp>
    <dsp:sp modelId="{8D3535A7-A85F-4D21-83CC-57F8DA341EBA}">
      <dsp:nvSpPr>
        <dsp:cNvPr id="0" name=""/>
        <dsp:cNvSpPr/>
      </dsp:nvSpPr>
      <dsp:spPr>
        <a:xfrm>
          <a:off x="3707935" y="1670041"/>
          <a:ext cx="1685425" cy="10112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Acousticness</a:t>
          </a:r>
        </a:p>
      </dsp:txBody>
      <dsp:txXfrm>
        <a:off x="3707935" y="1670041"/>
        <a:ext cx="1685425" cy="1011255"/>
      </dsp:txXfrm>
    </dsp:sp>
    <dsp:sp modelId="{4CB68CF5-3F79-4461-8F47-083FA9898C62}">
      <dsp:nvSpPr>
        <dsp:cNvPr id="0" name=""/>
        <dsp:cNvSpPr/>
      </dsp:nvSpPr>
      <dsp:spPr>
        <a:xfrm>
          <a:off x="0" y="2849839"/>
          <a:ext cx="1685425" cy="10112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Instrumentalness</a:t>
          </a:r>
        </a:p>
      </dsp:txBody>
      <dsp:txXfrm>
        <a:off x="0" y="2849839"/>
        <a:ext cx="1685425" cy="1011255"/>
      </dsp:txXfrm>
    </dsp:sp>
    <dsp:sp modelId="{0A749168-E09B-4D40-9380-1E89FCF24978}">
      <dsp:nvSpPr>
        <dsp:cNvPr id="0" name=""/>
        <dsp:cNvSpPr/>
      </dsp:nvSpPr>
      <dsp:spPr>
        <a:xfrm>
          <a:off x="1853967" y="2849839"/>
          <a:ext cx="1685425" cy="10112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Liveness</a:t>
          </a:r>
        </a:p>
      </dsp:txBody>
      <dsp:txXfrm>
        <a:off x="1853967" y="2849839"/>
        <a:ext cx="1685425" cy="1011255"/>
      </dsp:txXfrm>
    </dsp:sp>
    <dsp:sp modelId="{B421FB2C-CB4A-4440-A4EC-C9BEB1EC0AB7}">
      <dsp:nvSpPr>
        <dsp:cNvPr id="0" name=""/>
        <dsp:cNvSpPr/>
      </dsp:nvSpPr>
      <dsp:spPr>
        <a:xfrm>
          <a:off x="3707935" y="2849839"/>
          <a:ext cx="1685425" cy="101125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Valence</a:t>
          </a:r>
        </a:p>
      </dsp:txBody>
      <dsp:txXfrm>
        <a:off x="3707935" y="2849839"/>
        <a:ext cx="1685425" cy="1011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44191-5460-4702-A8DE-1CA98B0897BF}">
      <dsp:nvSpPr>
        <dsp:cNvPr id="0" name=""/>
        <dsp:cNvSpPr/>
      </dsp:nvSpPr>
      <dsp:spPr>
        <a:xfrm>
          <a:off x="204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DA348-A650-43B0-B468-B56064E9386A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8F761-330F-4D1F-9D44-496B51FF4358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114 genres</a:t>
          </a:r>
        </a:p>
      </dsp:txBody>
      <dsp:txXfrm>
        <a:off x="1342800" y="3054438"/>
        <a:ext cx="3600000" cy="720000"/>
      </dsp:txXfrm>
    </dsp:sp>
    <dsp:sp modelId="{CA3B69EA-7C96-499E-BD68-7567FC84312C}">
      <dsp:nvSpPr>
        <dsp:cNvPr id="0" name=""/>
        <dsp:cNvSpPr/>
      </dsp:nvSpPr>
      <dsp:spPr>
        <a:xfrm>
          <a:off x="627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55576-C9AD-4B94-A446-19EC9DE3D46C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D7C38-20AD-4E39-8F64-A69741B753B1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1000 tracks per genre</a:t>
          </a:r>
        </a:p>
      </dsp:txBody>
      <dsp:txXfrm>
        <a:off x="5572800" y="3054438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C1103-DDAD-4C2B-9D45-640AED1DECE6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F76E4-A141-45CF-9E0F-45A9E9E7E531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Customer request</a:t>
          </a:r>
        </a:p>
      </dsp:txBody>
      <dsp:txXfrm>
        <a:off x="59990" y="2654049"/>
        <a:ext cx="3226223" cy="720000"/>
      </dsp:txXfrm>
    </dsp:sp>
    <dsp:sp modelId="{03EF61A0-3AC7-4B28-A8BE-5B3C39F94A9E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E18F7-5EE9-45E0-8A22-9DC59DB06ABF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Preferences</a:t>
          </a:r>
        </a:p>
      </dsp:txBody>
      <dsp:txXfrm>
        <a:off x="3850802" y="2654049"/>
        <a:ext cx="3226223" cy="720000"/>
      </dsp:txXfrm>
    </dsp:sp>
    <dsp:sp modelId="{118B5B81-C16C-4D42-BA91-4D56A01CCF6F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56A8E-8033-4976-8150-354E39944FE7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Popularity</a:t>
          </a:r>
        </a:p>
      </dsp:txBody>
      <dsp:txXfrm>
        <a:off x="7641615" y="2654049"/>
        <a:ext cx="322622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B2205-F369-48F9-B6F1-747494255C04}">
      <dsp:nvSpPr>
        <dsp:cNvPr id="0" name=""/>
        <dsp:cNvSpPr/>
      </dsp:nvSpPr>
      <dsp:spPr>
        <a:xfrm>
          <a:off x="0" y="72008"/>
          <a:ext cx="5558489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Danceability 14%</a:t>
          </a:r>
        </a:p>
      </dsp:txBody>
      <dsp:txXfrm>
        <a:off x="31185" y="103193"/>
        <a:ext cx="5496119" cy="576450"/>
      </dsp:txXfrm>
    </dsp:sp>
    <dsp:sp modelId="{E345BB3E-A2A8-4408-A8EA-090AF6EEE091}">
      <dsp:nvSpPr>
        <dsp:cNvPr id="0" name=""/>
        <dsp:cNvSpPr/>
      </dsp:nvSpPr>
      <dsp:spPr>
        <a:xfrm>
          <a:off x="0" y="785709"/>
          <a:ext cx="5558489" cy="638820"/>
        </a:xfrm>
        <a:prstGeom prst="roundRect">
          <a:avLst/>
        </a:prstGeom>
        <a:solidFill>
          <a:schemeClr val="accent3">
            <a:hueOff val="823433"/>
            <a:satOff val="4942"/>
            <a:lumOff val="3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Energy 20%</a:t>
          </a:r>
        </a:p>
      </dsp:txBody>
      <dsp:txXfrm>
        <a:off x="31185" y="816894"/>
        <a:ext cx="5496119" cy="576450"/>
      </dsp:txXfrm>
    </dsp:sp>
    <dsp:sp modelId="{6EF2E165-9931-436D-B9FD-19196A062E70}">
      <dsp:nvSpPr>
        <dsp:cNvPr id="0" name=""/>
        <dsp:cNvSpPr/>
      </dsp:nvSpPr>
      <dsp:spPr>
        <a:xfrm>
          <a:off x="0" y="1499409"/>
          <a:ext cx="5558489" cy="638820"/>
        </a:xfrm>
        <a:prstGeom prst="roundRect">
          <a:avLst/>
        </a:prstGeom>
        <a:solidFill>
          <a:schemeClr val="accent3">
            <a:hueOff val="1646865"/>
            <a:satOff val="9885"/>
            <a:lumOff val="7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Valence 20%</a:t>
          </a:r>
        </a:p>
      </dsp:txBody>
      <dsp:txXfrm>
        <a:off x="31185" y="1530594"/>
        <a:ext cx="5496119" cy="576450"/>
      </dsp:txXfrm>
    </dsp:sp>
    <dsp:sp modelId="{4C28CAA5-DEAD-49B7-BC50-0388B67FC4DE}">
      <dsp:nvSpPr>
        <dsp:cNvPr id="0" name=""/>
        <dsp:cNvSpPr/>
      </dsp:nvSpPr>
      <dsp:spPr>
        <a:xfrm>
          <a:off x="0" y="2213109"/>
          <a:ext cx="5558489" cy="638820"/>
        </a:xfrm>
        <a:prstGeom prst="roundRect">
          <a:avLst/>
        </a:prstGeom>
        <a:solidFill>
          <a:schemeClr val="accent3">
            <a:hueOff val="2470298"/>
            <a:satOff val="14827"/>
            <a:lumOff val="112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Loudness 22%</a:t>
          </a:r>
        </a:p>
      </dsp:txBody>
      <dsp:txXfrm>
        <a:off x="31185" y="2244294"/>
        <a:ext cx="5496119" cy="576450"/>
      </dsp:txXfrm>
    </dsp:sp>
    <dsp:sp modelId="{A658B790-AA0B-4E44-9446-1E38F6F702BC}">
      <dsp:nvSpPr>
        <dsp:cNvPr id="0" name=""/>
        <dsp:cNvSpPr/>
      </dsp:nvSpPr>
      <dsp:spPr>
        <a:xfrm>
          <a:off x="0" y="2926809"/>
          <a:ext cx="5558489" cy="638820"/>
        </a:xfrm>
        <a:prstGeom prst="roundRect">
          <a:avLst/>
        </a:prstGeom>
        <a:solidFill>
          <a:schemeClr val="accent3">
            <a:hueOff val="3293730"/>
            <a:satOff val="19770"/>
            <a:lumOff val="150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Acousticness -15%</a:t>
          </a:r>
        </a:p>
      </dsp:txBody>
      <dsp:txXfrm>
        <a:off x="31185" y="2957994"/>
        <a:ext cx="5496119" cy="576450"/>
      </dsp:txXfrm>
    </dsp:sp>
    <dsp:sp modelId="{FE443542-BDB0-46A5-AA72-01D90DE133CF}">
      <dsp:nvSpPr>
        <dsp:cNvPr id="0" name=""/>
        <dsp:cNvSpPr/>
      </dsp:nvSpPr>
      <dsp:spPr>
        <a:xfrm>
          <a:off x="0" y="3640509"/>
          <a:ext cx="5558489" cy="63882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Instrumentalness</a:t>
          </a:r>
          <a:r>
            <a:rPr lang="en-US" sz="2600" kern="1200" dirty="0"/>
            <a:t> -15%</a:t>
          </a:r>
        </a:p>
      </dsp:txBody>
      <dsp:txXfrm>
        <a:off x="31185" y="3671694"/>
        <a:ext cx="5496119" cy="576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0A892-C9F1-4E62-9620-46E72BC02516}" type="datetimeFigureOut">
              <a:rPr lang="el-GR" smtClean="0"/>
              <a:t>25/5/2024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AF9F3-74D3-4873-AC41-2909AD1A90D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1166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AF9F3-74D3-4873-AC41-2909AD1A90D9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66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67B7-5AA9-8F83-CB03-F2E7C19D1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D6D70-50AD-F94E-6C2C-7036514A4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5AACA-E0DF-C666-F2CA-419BF97F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C22AF-A8BE-1A29-6534-BBE75DEB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AD4D5-9BE8-610A-3C15-0A6B6581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6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5425-CAF8-F85F-B317-F6FEA2CF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DDCC3-843F-5CBA-B6C5-45BF7E2BB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3A41-B2E3-4BC4-6E15-A0FE0EA7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7C0AD-CE7E-20E8-6A61-5E121AEA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38D3-41DF-B475-38B7-C6360395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6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1A559-04A8-E6B4-422D-D57484141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FF28A-9136-AC26-8A32-6E3B6A9DB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38659-7D58-675B-C19C-297FE696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64A9-AB95-166C-B2AC-C7F371C3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2CCE9-94B3-8A87-B5C4-78390437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0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65D2-B995-CE4B-A839-5844D76D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2782-7E90-7E82-24FB-7DC0F6A4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3C27-0C84-4FF4-EEDD-17659C50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CA160-9D34-1345-74BC-CD7543C2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53FC-46FA-EA0B-92FC-70FF42CA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5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31DC-6428-89CD-AA40-0308FE8B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3FA0-722A-9250-1784-6F51DF542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CAD0B-CEA5-BDB7-7F4B-C638FEE9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B6FCC-BF40-0D97-A880-AB590172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E9BF0-F24B-1F2F-6130-DB8BBEE5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E15A-C182-D133-97E7-7787B79D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B31AE-15A9-AF76-C0BD-8C1881CBE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6451E-0DC1-2D3A-4E0B-EBE51FB5B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511AC-8640-7743-D9B0-0D537081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761AB-07D2-3E04-57A8-36F3B79B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78FAD-2F34-32F5-EEF7-D0F1C762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6E6B-6B60-B8D3-3AD3-09CC0F65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37EF6-95BC-C846-BD31-535E5678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BFFDA-D5DA-8C15-7C00-42AA50ED1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9C3E5-86F3-658A-FF39-26C6EC2B1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EFF5E-7A4A-0B31-CED9-7844E4BA8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8EBC7-23C8-903A-0B4E-16B824CA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068A8-1624-0411-9F2B-064DD7BD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BB626-8841-F311-C8AE-B06E57B7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0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1BF8-38E9-C643-A2E1-00052770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D2C62-4D16-003A-EEBD-0BF3ABA5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E446B-0C0E-5D0F-17B3-58654DC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23A6C-023D-B283-3632-8C27E17F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2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B9629-3AE0-84E7-2B46-4BFFA241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484C2-501D-67C6-0266-C86440E5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62834-F03E-F96C-3972-E2767B4C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5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4FF2-F63F-2A4E-2ACA-758211BF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E370-1FE9-3799-D52B-BCDB70CBE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5694-2D88-0DE2-9F27-5B1945770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9BE87-99FE-EBA3-3914-5300CEF2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3F58E-E0A9-C376-9EA9-E2950801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4E2EB-70E6-1DBC-8509-99C7F676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4CA8-94C2-1ADB-2186-3E798AF8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EBBD2-4C43-8468-1F01-1F65E5560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BC8C3-3871-21A8-57B1-198C3EEB1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B9C28-BE85-A4D1-F2F3-DC0863E7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F2431-8A9F-AB6C-55B6-D1486151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C269B-87C8-C51F-00BF-288EEC28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5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6E6FB-831F-1450-BCA6-4E5B707E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BD01D-8887-1992-CE60-02234D1C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BF08-8A62-8DCE-EC17-0B4863ECA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B30E-F781-B098-A43A-06AEA69F4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8DED-2452-3B37-D413-79C41361D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8BBF0-A2BC-2E6B-DB5E-5F1145F738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409" b="432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16FDE-8EEF-A4DE-F67C-FC482EF5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Spotify EDA project</a:t>
            </a:r>
          </a:p>
        </p:txBody>
      </p:sp>
    </p:spTree>
    <p:extLst>
      <p:ext uri="{BB962C8B-B14F-4D97-AF65-F5344CB8AC3E}">
        <p14:creationId xmlns:p14="http://schemas.microsoft.com/office/powerpoint/2010/main" val="1833752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olorful pie chart with numbers&#10;&#10;Description automatically generated">
            <a:extLst>
              <a:ext uri="{FF2B5EF4-FFF2-40B4-BE49-F238E27FC236}">
                <a16:creationId xmlns:a16="http://schemas.microsoft.com/office/drawing/2014/main" id="{0A2B931B-66DB-C310-33B8-C6AA98D97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" r="31403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14D367-91FD-2AF3-4290-E61FC87A9B66}"/>
              </a:ext>
            </a:extLst>
          </p:cNvPr>
          <p:cNvSpPr txBox="1"/>
          <p:nvPr/>
        </p:nvSpPr>
        <p:spPr>
          <a:xfrm>
            <a:off x="7812505" y="1993448"/>
            <a:ext cx="3636707" cy="3987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Genre Pie Chart</a:t>
            </a:r>
          </a:p>
        </p:txBody>
      </p:sp>
      <p:pic>
        <p:nvPicPr>
          <p:cNvPr id="13" name="Picture 12" descr="A group of colorful squares with black text&#10;&#10;Description automatically generated">
            <a:extLst>
              <a:ext uri="{FF2B5EF4-FFF2-40B4-BE49-F238E27FC236}">
                <a16:creationId xmlns:a16="http://schemas.microsoft.com/office/drawing/2014/main" id="{168F8A49-48F3-5A1C-90F0-B7B35F9B6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06" y="2431125"/>
            <a:ext cx="2520106" cy="398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3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01A93-B15E-9B4E-3EFF-33FB3552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Top 10 Artists</a:t>
            </a:r>
            <a:endParaRPr lang="el-GR" sz="4800" dirty="0"/>
          </a:p>
        </p:txBody>
      </p:sp>
      <p:pic>
        <p:nvPicPr>
          <p:cNvPr id="5" name="Content Placeholder 4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128A0B3C-9D84-A28B-672F-AD5A02F84A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0" b="9565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8F85A9-A778-E913-6749-406191DF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The final selection of artists taking under consideration popularity,</a:t>
            </a:r>
          </a:p>
        </p:txBody>
      </p:sp>
    </p:spTree>
    <p:extLst>
      <p:ext uri="{BB962C8B-B14F-4D97-AF65-F5344CB8AC3E}">
        <p14:creationId xmlns:p14="http://schemas.microsoft.com/office/powerpoint/2010/main" val="31678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54D89-6A27-64ED-AAA7-E0BDE361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14096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B081F-765A-9B55-3BD9-A80CF194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cap="all" spc="300" dirty="0"/>
              <a:t>Business Case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4294-EE97-2FF6-049C-AA004EAB2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Analytics team for a mall to create playlists suitable for the buyers focusing on the suitable parameters proposing the selected songs and artists</a:t>
            </a:r>
          </a:p>
        </p:txBody>
      </p:sp>
      <p:pic>
        <p:nvPicPr>
          <p:cNvPr id="26" name="Picture 25" descr="People at the meeting desk">
            <a:extLst>
              <a:ext uri="{FF2B5EF4-FFF2-40B4-BE49-F238E27FC236}">
                <a16:creationId xmlns:a16="http://schemas.microsoft.com/office/drawing/2014/main" id="{1C98AD8D-0618-665B-64D7-8BA7B2DE0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3" r="2631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867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AA621-A0C5-F28F-35B4-747E640B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17632" cy="1325563"/>
          </a:xfrm>
        </p:spPr>
        <p:txBody>
          <a:bodyPr>
            <a:normAutofit/>
          </a:bodyPr>
          <a:lstStyle/>
          <a:p>
            <a:r>
              <a:rPr lang="en-US" b="1" dirty="0"/>
              <a:t>Variables(Spotify-specific)</a:t>
            </a:r>
            <a:endParaRPr lang="el-GR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D94FC9-9201-B0BF-961C-54A4291D6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1" r="29548" b="-2"/>
          <a:stretch/>
        </p:blipFill>
        <p:spPr>
          <a:xfrm>
            <a:off x="6803522" y="1187116"/>
            <a:ext cx="4693636" cy="4693636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423996-99EF-36FA-8B90-53FAE7A03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578261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888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D57CC-F4E5-09E8-D12D-DB4A8429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Genre Consideration</a:t>
            </a:r>
            <a:endParaRPr lang="el-GR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0A7EFE-CA1B-E033-2E71-3E2D8B3F7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37528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03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F5B9F-0F44-879B-F247-90384995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Summary of Genre Choice</a:t>
            </a:r>
            <a:br>
              <a:rPr lang="en-US" sz="1900">
                <a:solidFill>
                  <a:srgbClr val="FFFFFF"/>
                </a:solidFill>
              </a:rPr>
            </a:br>
            <a:r>
              <a:rPr lang="en-US" sz="1900">
                <a:solidFill>
                  <a:srgbClr val="FFFFFF"/>
                </a:solidFill>
              </a:rPr>
              <a:t>Request for picking the most suitable genres according to:</a:t>
            </a:r>
            <a:br>
              <a:rPr lang="en-US" sz="1900">
                <a:solidFill>
                  <a:srgbClr val="FFFFFF"/>
                </a:solidFill>
              </a:rPr>
            </a:br>
            <a:endParaRPr lang="el-GR" sz="19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905E4D-9373-8BFB-45E0-B7419A9C7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46623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88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A16F22E-4716-CA29-1F53-4AAD52955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9412336-19ED-F153-443B-C46CDBED6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06AA53-E761-6881-5941-313119CC7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4707E7-29B6-36B5-B4C4-6160DFDB9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1A8476-48ED-D7D6-F383-338B2F00A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8F06BC-F6F2-BFC4-7782-2357887F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14" y="1489364"/>
            <a:ext cx="3310215" cy="3136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Average popularity of the genres we decided that are more suitable</a:t>
            </a:r>
          </a:p>
        </p:txBody>
      </p:sp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4153DCB4-6CBB-904D-790D-F3A458C0D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85"/>
          <a:stretch/>
        </p:blipFill>
        <p:spPr>
          <a:xfrm>
            <a:off x="1" y="-7623"/>
            <a:ext cx="7760508" cy="687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6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showing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67956A9D-8B1C-D803-AF78-1A46763E1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26694"/>
            <a:ext cx="10905066" cy="444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0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map&#10;&#10;Description automatically generated">
            <a:extLst>
              <a:ext uri="{FF2B5EF4-FFF2-40B4-BE49-F238E27FC236}">
                <a16:creationId xmlns:a16="http://schemas.microsoft.com/office/drawing/2014/main" id="{8227B41B-E28B-E8EE-9C72-ACC8671D2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21"/>
            <a:ext cx="12191695" cy="65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FF86C-B476-B50C-4B24-CE518A33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Association with Popularity</a:t>
            </a:r>
            <a:endParaRPr lang="el-GR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D002111A-8D11-2AD3-8148-2E5A16F32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295410"/>
              </p:ext>
            </p:extLst>
          </p:nvPr>
        </p:nvGraphicFramePr>
        <p:xfrm>
          <a:off x="838200" y="1825625"/>
          <a:ext cx="555848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7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122</Words>
  <Application>Microsoft Office PowerPoint</Application>
  <PresentationFormat>Widescreen</PresentationFormat>
  <Paragraphs>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Spotify EDA project</vt:lpstr>
      <vt:lpstr>Business Case</vt:lpstr>
      <vt:lpstr>Variables(Spotify-specific)</vt:lpstr>
      <vt:lpstr>Genre Consideration</vt:lpstr>
      <vt:lpstr>Summary of Genre Choice Request for picking the most suitable genres according to: </vt:lpstr>
      <vt:lpstr>Average popularity of the genres we decided that are more suitable</vt:lpstr>
      <vt:lpstr>PowerPoint Presentation</vt:lpstr>
      <vt:lpstr>PowerPoint Presentation</vt:lpstr>
      <vt:lpstr>Association with Popularity</vt:lpstr>
      <vt:lpstr>PowerPoint Presentation</vt:lpstr>
      <vt:lpstr>Top 10 Artists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EDA project </dc:title>
  <dc:creator>Chrysa Bourtzinakou</dc:creator>
  <cp:lastModifiedBy>Chrysa Bourtzinakou</cp:lastModifiedBy>
  <cp:revision>5</cp:revision>
  <dcterms:created xsi:type="dcterms:W3CDTF">2024-05-25T08:18:32Z</dcterms:created>
  <dcterms:modified xsi:type="dcterms:W3CDTF">2024-05-25T12:38:07Z</dcterms:modified>
</cp:coreProperties>
</file>