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25" d="100"/>
          <a:sy n="125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29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6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1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33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94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6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08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24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8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3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2F2A-9E34-45E5-AA97-324C2DC64BB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6F9A-2280-4720-9FA4-5909C5717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18" y="5905719"/>
            <a:ext cx="1105054" cy="838317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337" y="695251"/>
            <a:ext cx="2010611" cy="5443358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02" y="5850699"/>
            <a:ext cx="1783126" cy="699264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163" y="238956"/>
            <a:ext cx="1956001" cy="771117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4423719" y="4643497"/>
            <a:ext cx="1878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833816" y="4009184"/>
            <a:ext cx="61536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833816" y="2703486"/>
            <a:ext cx="61536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向下箭號 3"/>
          <p:cNvSpPr/>
          <p:nvPr/>
        </p:nvSpPr>
        <p:spPr>
          <a:xfrm rot="10800000">
            <a:off x="4720278" y="812800"/>
            <a:ext cx="1169773" cy="4736859"/>
          </a:xfrm>
          <a:prstGeom prst="downArrow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11690" y="4643498"/>
            <a:ext cx="598277" cy="127127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1691" y="3372226"/>
            <a:ext cx="598275" cy="127127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16833" y="2079325"/>
            <a:ext cx="593134" cy="1292903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25086" y="1643652"/>
            <a:ext cx="61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55593" y="5481367"/>
            <a:ext cx="135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國家機密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29015" y="3232264"/>
            <a:ext cx="20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資通系統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18715" y="4532626"/>
            <a:ext cx="20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資通系統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涉及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42366" y="2753982"/>
            <a:ext cx="7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4342367" y="3372226"/>
            <a:ext cx="19595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361933" y="4035050"/>
            <a:ext cx="7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388972" y="1945694"/>
            <a:ext cx="20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非核心業務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72212" y="1464939"/>
            <a:ext cx="7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4361933" y="2079325"/>
            <a:ext cx="18576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572893" y="4625076"/>
            <a:ext cx="7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影響嚴重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578034" y="4023657"/>
            <a:ext cx="7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影響輕微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487289" y="4294890"/>
            <a:ext cx="135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公務機密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5607906" y="5280609"/>
            <a:ext cx="3379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603782" y="3350749"/>
            <a:ext cx="7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影響嚴重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608923" y="2749330"/>
            <a:ext cx="7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影響輕微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768288" y="4294889"/>
            <a:ext cx="135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核心業務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涉及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895070" y="1894659"/>
            <a:ext cx="135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非核心業務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608929" y="2081170"/>
            <a:ext cx="7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影響嚴重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614070" y="1479751"/>
            <a:ext cx="7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影響輕微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461809" y="2228410"/>
            <a:ext cx="5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466438" y="3551749"/>
            <a:ext cx="5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461809" y="5067279"/>
            <a:ext cx="5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7611762" y="4176584"/>
            <a:ext cx="378941" cy="89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688097" y="3020082"/>
            <a:ext cx="192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核心業務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非涉及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05" y="40083"/>
            <a:ext cx="312463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2590800" y="96374"/>
            <a:ext cx="5433654" cy="66398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71" y="2103119"/>
            <a:ext cx="2628783" cy="23173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154" y="944880"/>
            <a:ext cx="1044647" cy="12420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836" y="134465"/>
            <a:ext cx="3089164" cy="2979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061" y="586741"/>
            <a:ext cx="2319619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2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寬螢幕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</cp:revision>
  <dcterms:created xsi:type="dcterms:W3CDTF">2019-06-12T05:37:45Z</dcterms:created>
  <dcterms:modified xsi:type="dcterms:W3CDTF">2019-06-12T06:14:19Z</dcterms:modified>
</cp:coreProperties>
</file>