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3" r:id="rId3"/>
    <p:sldId id="260" r:id="rId4"/>
    <p:sldId id="261" r:id="rId5"/>
    <p:sldId id="262" r:id="rId6"/>
    <p:sldId id="280" r:id="rId7"/>
    <p:sldId id="282" r:id="rId8"/>
    <p:sldId id="281" r:id="rId9"/>
    <p:sldId id="284" r:id="rId10"/>
    <p:sldId id="270" r:id="rId11"/>
    <p:sldId id="272" r:id="rId12"/>
    <p:sldId id="274" r:id="rId13"/>
    <p:sldId id="276" r:id="rId14"/>
    <p:sldId id="277" r:id="rId15"/>
    <p:sldId id="278" r:id="rId16"/>
    <p:sldId id="268" r:id="rId17"/>
    <p:sldId id="269" r:id="rId18"/>
    <p:sldId id="265"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68" d="100"/>
          <a:sy n="68" d="100"/>
        </p:scale>
        <p:origin x="78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C8423B-6F86-4B40-B46D-8B3C299CA1D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id-ID"/>
        </a:p>
      </dgm:t>
    </dgm:pt>
    <dgm:pt modelId="{D1FE5DE3-62C9-4A61-B336-C963384C1C79}">
      <dgm:prSet phldrT="[Text]">
        <dgm:style>
          <a:lnRef idx="3">
            <a:schemeClr val="lt1"/>
          </a:lnRef>
          <a:fillRef idx="1">
            <a:schemeClr val="accent5"/>
          </a:fillRef>
          <a:effectRef idx="1">
            <a:schemeClr val="accent5"/>
          </a:effectRef>
          <a:fontRef idx="minor">
            <a:schemeClr val="lt1"/>
          </a:fontRef>
        </dgm:style>
      </dgm:prSet>
      <dgm:spPr/>
      <dgm:t>
        <a:bodyPr/>
        <a:lstStyle/>
        <a:p>
          <a:r>
            <a:rPr lang="id-ID"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KEPERCAYAAN</a:t>
          </a:r>
        </a:p>
      </dgm:t>
    </dgm:pt>
    <dgm:pt modelId="{80431199-D5A0-49AB-930C-CC6CE1A3599A}" type="parTrans" cxnId="{A17E49F9-9F23-4172-8C92-EEBC94FB1529}">
      <dgm:prSet/>
      <dgm:spPr/>
      <dgm:t>
        <a:bodyPr/>
        <a:lstStyle/>
        <a:p>
          <a:endParaRPr lang="id-ID"/>
        </a:p>
      </dgm:t>
    </dgm:pt>
    <dgm:pt modelId="{06295ABE-1084-4214-A193-976D8EE583FA}" type="sibTrans" cxnId="{A17E49F9-9F23-4172-8C92-EEBC94FB1529}">
      <dgm:prSet/>
      <dgm:spPr/>
      <dgm:t>
        <a:bodyPr/>
        <a:lstStyle/>
        <a:p>
          <a:endParaRPr lang="id-ID"/>
        </a:p>
      </dgm:t>
    </dgm:pt>
    <dgm:pt modelId="{58E3075D-F639-441F-B161-D6BBA1FDE95F}">
      <dgm:prSet phldrT="[Text]">
        <dgm:style>
          <a:lnRef idx="3">
            <a:schemeClr val="lt1"/>
          </a:lnRef>
          <a:fillRef idx="1">
            <a:schemeClr val="accent5"/>
          </a:fillRef>
          <a:effectRef idx="1">
            <a:schemeClr val="accent5"/>
          </a:effectRef>
          <a:fontRef idx="minor">
            <a:schemeClr val="lt1"/>
          </a:fontRef>
        </dgm:style>
      </dgm:prSet>
      <dgm:spPr/>
      <dgm:t>
        <a:bodyPr/>
        <a:lstStyle/>
        <a:p>
          <a:r>
            <a:rPr lang="id-ID"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KEPERCAYAAN PADA DIRI SENDIRI</a:t>
          </a:r>
        </a:p>
      </dgm:t>
    </dgm:pt>
    <dgm:pt modelId="{51BE91C8-9D5A-4331-8710-3397C046EC3C}" type="parTrans" cxnId="{FCBBA1B5-EA23-49D4-950D-49665F4F8A20}">
      <dgm:prSet>
        <dgm:style>
          <a:lnRef idx="3">
            <a:schemeClr val="accent5"/>
          </a:lnRef>
          <a:fillRef idx="0">
            <a:schemeClr val="accent5"/>
          </a:fillRef>
          <a:effectRef idx="2">
            <a:schemeClr val="accent5"/>
          </a:effectRef>
          <a:fontRef idx="minor">
            <a:schemeClr val="tx1"/>
          </a:fontRef>
        </dgm:style>
      </dgm:prSet>
      <dgm:spPr/>
      <dgm:t>
        <a:bodyPr/>
        <a:lstStyle/>
        <a:p>
          <a:endParaRPr lang="id-ID"/>
        </a:p>
      </dgm:t>
    </dgm:pt>
    <dgm:pt modelId="{90239003-AB50-44E7-BBD7-43BF7571D549}" type="sibTrans" cxnId="{FCBBA1B5-EA23-49D4-950D-49665F4F8A20}">
      <dgm:prSet/>
      <dgm:spPr/>
      <dgm:t>
        <a:bodyPr/>
        <a:lstStyle/>
        <a:p>
          <a:endParaRPr lang="id-ID"/>
        </a:p>
      </dgm:t>
    </dgm:pt>
    <dgm:pt modelId="{CD4FB032-F525-485C-B094-DEF9678183C4}">
      <dgm:prSet phldrT="[Text]">
        <dgm:style>
          <a:lnRef idx="3">
            <a:schemeClr val="lt1"/>
          </a:lnRef>
          <a:fillRef idx="1">
            <a:schemeClr val="accent5"/>
          </a:fillRef>
          <a:effectRef idx="1">
            <a:schemeClr val="accent5"/>
          </a:effectRef>
          <a:fontRef idx="minor">
            <a:schemeClr val="lt1"/>
          </a:fontRef>
        </dgm:style>
      </dgm:prSet>
      <dgm:spPr/>
      <dgm:t>
        <a:bodyPr/>
        <a:lstStyle/>
        <a:p>
          <a:r>
            <a:rPr lang="id-ID"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KEPERCAYAAN KEPADA ORANG LAIN</a:t>
          </a:r>
        </a:p>
      </dgm:t>
    </dgm:pt>
    <dgm:pt modelId="{50F87D6A-4A95-4105-A995-455D4E2BCD33}" type="parTrans" cxnId="{1BABB35A-9A67-4545-A338-E70023423820}">
      <dgm:prSet>
        <dgm:style>
          <a:lnRef idx="3">
            <a:schemeClr val="accent5"/>
          </a:lnRef>
          <a:fillRef idx="0">
            <a:schemeClr val="accent5"/>
          </a:fillRef>
          <a:effectRef idx="2">
            <a:schemeClr val="accent5"/>
          </a:effectRef>
          <a:fontRef idx="minor">
            <a:schemeClr val="tx1"/>
          </a:fontRef>
        </dgm:style>
      </dgm:prSet>
      <dgm:spPr/>
      <dgm:t>
        <a:bodyPr/>
        <a:lstStyle/>
        <a:p>
          <a:endParaRPr lang="id-ID"/>
        </a:p>
      </dgm:t>
    </dgm:pt>
    <dgm:pt modelId="{EBA8CD77-E977-4C37-8B40-C5CF359A16DD}" type="sibTrans" cxnId="{1BABB35A-9A67-4545-A338-E70023423820}">
      <dgm:prSet/>
      <dgm:spPr/>
      <dgm:t>
        <a:bodyPr/>
        <a:lstStyle/>
        <a:p>
          <a:endParaRPr lang="id-ID"/>
        </a:p>
      </dgm:t>
    </dgm:pt>
    <dgm:pt modelId="{21CC07A6-9798-4597-9F09-1DAF7E7839E4}">
      <dgm:prSet phldrT="[Text]">
        <dgm:style>
          <a:lnRef idx="3">
            <a:schemeClr val="lt1"/>
          </a:lnRef>
          <a:fillRef idx="1">
            <a:schemeClr val="accent5"/>
          </a:fillRef>
          <a:effectRef idx="1">
            <a:schemeClr val="accent5"/>
          </a:effectRef>
          <a:fontRef idx="minor">
            <a:schemeClr val="lt1"/>
          </a:fontRef>
        </dgm:style>
      </dgm:prSet>
      <dgm:spPr/>
      <dgm:t>
        <a:bodyPr/>
        <a:lstStyle/>
        <a:p>
          <a:r>
            <a:rPr lang="id-ID"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KEPERCAYAAN KEPADA PEMERINTAH</a:t>
          </a:r>
        </a:p>
      </dgm:t>
    </dgm:pt>
    <dgm:pt modelId="{D404ED4B-7849-47FD-B187-D8F4D5B2D8AD}" type="parTrans" cxnId="{29E41B66-E135-46E7-A271-3D130A0B747B}">
      <dgm:prSet>
        <dgm:style>
          <a:lnRef idx="3">
            <a:schemeClr val="accent5"/>
          </a:lnRef>
          <a:fillRef idx="0">
            <a:schemeClr val="accent5"/>
          </a:fillRef>
          <a:effectRef idx="2">
            <a:schemeClr val="accent5"/>
          </a:effectRef>
          <a:fontRef idx="minor">
            <a:schemeClr val="tx1"/>
          </a:fontRef>
        </dgm:style>
      </dgm:prSet>
      <dgm:spPr/>
      <dgm:t>
        <a:bodyPr/>
        <a:lstStyle/>
        <a:p>
          <a:endParaRPr lang="id-ID"/>
        </a:p>
      </dgm:t>
    </dgm:pt>
    <dgm:pt modelId="{9488A72F-1B98-465A-AA83-E5F85ECD00E5}" type="sibTrans" cxnId="{29E41B66-E135-46E7-A271-3D130A0B747B}">
      <dgm:prSet/>
      <dgm:spPr/>
      <dgm:t>
        <a:bodyPr/>
        <a:lstStyle/>
        <a:p>
          <a:endParaRPr lang="id-ID"/>
        </a:p>
      </dgm:t>
    </dgm:pt>
    <dgm:pt modelId="{629DCD51-7FAC-480F-B158-50FA87481972}">
      <dgm:prSet phldrT="[Text]">
        <dgm:style>
          <a:lnRef idx="3">
            <a:schemeClr val="lt1"/>
          </a:lnRef>
          <a:fillRef idx="1">
            <a:schemeClr val="accent5"/>
          </a:fillRef>
          <a:effectRef idx="1">
            <a:schemeClr val="accent5"/>
          </a:effectRef>
          <a:fontRef idx="minor">
            <a:schemeClr val="lt1"/>
          </a:fontRef>
        </dgm:style>
      </dgm:prSet>
      <dgm:spPr/>
      <dgm:t>
        <a:bodyPr/>
        <a:lstStyle/>
        <a:p>
          <a:r>
            <a:rPr lang="id-ID"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KEPERCAYAAN KEPADA TUHAN</a:t>
          </a:r>
        </a:p>
      </dgm:t>
    </dgm:pt>
    <dgm:pt modelId="{ACC8F898-35AC-4550-B50B-72114D0C81DF}" type="parTrans" cxnId="{81A1B944-7234-4BB1-AE21-C7E506AE5AAE}">
      <dgm:prSet>
        <dgm:style>
          <a:lnRef idx="3">
            <a:schemeClr val="accent5"/>
          </a:lnRef>
          <a:fillRef idx="0">
            <a:schemeClr val="accent5"/>
          </a:fillRef>
          <a:effectRef idx="2">
            <a:schemeClr val="accent5"/>
          </a:effectRef>
          <a:fontRef idx="minor">
            <a:schemeClr val="tx1"/>
          </a:fontRef>
        </dgm:style>
      </dgm:prSet>
      <dgm:spPr/>
      <dgm:t>
        <a:bodyPr/>
        <a:lstStyle/>
        <a:p>
          <a:endParaRPr lang="id-ID"/>
        </a:p>
      </dgm:t>
    </dgm:pt>
    <dgm:pt modelId="{6019C39B-F0E3-48EF-85AA-1B0F171D3830}" type="sibTrans" cxnId="{81A1B944-7234-4BB1-AE21-C7E506AE5AAE}">
      <dgm:prSet/>
      <dgm:spPr/>
      <dgm:t>
        <a:bodyPr/>
        <a:lstStyle/>
        <a:p>
          <a:endParaRPr lang="id-ID"/>
        </a:p>
      </dgm:t>
    </dgm:pt>
    <dgm:pt modelId="{BEB2E85F-1DB9-4EF6-90D6-87450CBEF6BC}" type="pres">
      <dgm:prSet presAssocID="{5AC8423B-6F86-4B40-B46D-8B3C299CA1DF}" presName="diagram" presStyleCnt="0">
        <dgm:presLayoutVars>
          <dgm:chPref val="1"/>
          <dgm:dir/>
          <dgm:animOne val="branch"/>
          <dgm:animLvl val="lvl"/>
          <dgm:resizeHandles val="exact"/>
        </dgm:presLayoutVars>
      </dgm:prSet>
      <dgm:spPr/>
    </dgm:pt>
    <dgm:pt modelId="{42EF059F-89ED-4A88-A305-C630BFACBCA0}" type="pres">
      <dgm:prSet presAssocID="{D1FE5DE3-62C9-4A61-B336-C963384C1C79}" presName="root1" presStyleCnt="0"/>
      <dgm:spPr/>
    </dgm:pt>
    <dgm:pt modelId="{497CBDF1-6617-4DE2-9FF5-C921AE48C520}" type="pres">
      <dgm:prSet presAssocID="{D1FE5DE3-62C9-4A61-B336-C963384C1C79}" presName="LevelOneTextNode" presStyleLbl="node0" presStyleIdx="0" presStyleCnt="1" custLinFactNeighborX="-23117" custLinFactNeighborY="-5652">
        <dgm:presLayoutVars>
          <dgm:chPref val="3"/>
        </dgm:presLayoutVars>
      </dgm:prSet>
      <dgm:spPr/>
    </dgm:pt>
    <dgm:pt modelId="{D60E8894-6AA9-45B0-BE01-A80782D2591B}" type="pres">
      <dgm:prSet presAssocID="{D1FE5DE3-62C9-4A61-B336-C963384C1C79}" presName="level2hierChild" presStyleCnt="0"/>
      <dgm:spPr/>
    </dgm:pt>
    <dgm:pt modelId="{CF18D67A-3B58-4885-BCED-03D40AE84A7C}" type="pres">
      <dgm:prSet presAssocID="{51BE91C8-9D5A-4331-8710-3397C046EC3C}" presName="conn2-1" presStyleLbl="parChTrans1D2" presStyleIdx="0" presStyleCnt="4"/>
      <dgm:spPr/>
    </dgm:pt>
    <dgm:pt modelId="{503CBDEE-B575-4325-8B81-049FEB587673}" type="pres">
      <dgm:prSet presAssocID="{51BE91C8-9D5A-4331-8710-3397C046EC3C}" presName="connTx" presStyleLbl="parChTrans1D2" presStyleIdx="0" presStyleCnt="4"/>
      <dgm:spPr/>
    </dgm:pt>
    <dgm:pt modelId="{4BAB3224-85E1-43BC-A8B2-D62601FF7949}" type="pres">
      <dgm:prSet presAssocID="{58E3075D-F639-441F-B161-D6BBA1FDE95F}" presName="root2" presStyleCnt="0"/>
      <dgm:spPr/>
    </dgm:pt>
    <dgm:pt modelId="{744014F2-B100-430A-8933-7F18B286F5FE}" type="pres">
      <dgm:prSet presAssocID="{58E3075D-F639-441F-B161-D6BBA1FDE95F}" presName="LevelTwoTextNode" presStyleLbl="node2" presStyleIdx="0" presStyleCnt="4" custScaleX="183641">
        <dgm:presLayoutVars>
          <dgm:chPref val="3"/>
        </dgm:presLayoutVars>
      </dgm:prSet>
      <dgm:spPr/>
    </dgm:pt>
    <dgm:pt modelId="{74AEC925-CA3B-4C0B-BC89-DBCDB74101A8}" type="pres">
      <dgm:prSet presAssocID="{58E3075D-F639-441F-B161-D6BBA1FDE95F}" presName="level3hierChild" presStyleCnt="0"/>
      <dgm:spPr/>
    </dgm:pt>
    <dgm:pt modelId="{ED29DDA6-C4A5-4DAC-B09A-8CD3C528A059}" type="pres">
      <dgm:prSet presAssocID="{50F87D6A-4A95-4105-A995-455D4E2BCD33}" presName="conn2-1" presStyleLbl="parChTrans1D2" presStyleIdx="1" presStyleCnt="4"/>
      <dgm:spPr/>
    </dgm:pt>
    <dgm:pt modelId="{EBFCD236-A669-4D97-A3CA-D5E8D1BB1D2A}" type="pres">
      <dgm:prSet presAssocID="{50F87D6A-4A95-4105-A995-455D4E2BCD33}" presName="connTx" presStyleLbl="parChTrans1D2" presStyleIdx="1" presStyleCnt="4"/>
      <dgm:spPr/>
    </dgm:pt>
    <dgm:pt modelId="{B82CD9FE-6C08-43E5-BEE0-ABC8DA19AD04}" type="pres">
      <dgm:prSet presAssocID="{CD4FB032-F525-485C-B094-DEF9678183C4}" presName="root2" presStyleCnt="0"/>
      <dgm:spPr/>
    </dgm:pt>
    <dgm:pt modelId="{F10992A3-AE9A-4027-B08B-019BD8419899}" type="pres">
      <dgm:prSet presAssocID="{CD4FB032-F525-485C-B094-DEF9678183C4}" presName="LevelTwoTextNode" presStyleLbl="node2" presStyleIdx="1" presStyleCnt="4" custScaleX="183641">
        <dgm:presLayoutVars>
          <dgm:chPref val="3"/>
        </dgm:presLayoutVars>
      </dgm:prSet>
      <dgm:spPr/>
    </dgm:pt>
    <dgm:pt modelId="{462B0FA2-E279-4B28-B7A9-CEDECC87DDCB}" type="pres">
      <dgm:prSet presAssocID="{CD4FB032-F525-485C-B094-DEF9678183C4}" presName="level3hierChild" presStyleCnt="0"/>
      <dgm:spPr/>
    </dgm:pt>
    <dgm:pt modelId="{3F35BA97-A9E7-4A9A-8BF0-4BAB3333D198}" type="pres">
      <dgm:prSet presAssocID="{D404ED4B-7849-47FD-B187-D8F4D5B2D8AD}" presName="conn2-1" presStyleLbl="parChTrans1D2" presStyleIdx="2" presStyleCnt="4"/>
      <dgm:spPr/>
    </dgm:pt>
    <dgm:pt modelId="{B807B1E3-EAEC-4B00-8E62-204EE012C0B6}" type="pres">
      <dgm:prSet presAssocID="{D404ED4B-7849-47FD-B187-D8F4D5B2D8AD}" presName="connTx" presStyleLbl="parChTrans1D2" presStyleIdx="2" presStyleCnt="4"/>
      <dgm:spPr/>
    </dgm:pt>
    <dgm:pt modelId="{E68EDDD6-2350-4C2E-A9D9-2E92EA4EF64A}" type="pres">
      <dgm:prSet presAssocID="{21CC07A6-9798-4597-9F09-1DAF7E7839E4}" presName="root2" presStyleCnt="0"/>
      <dgm:spPr/>
    </dgm:pt>
    <dgm:pt modelId="{9943E678-4696-49EF-94BA-BB4FF792F298}" type="pres">
      <dgm:prSet presAssocID="{21CC07A6-9798-4597-9F09-1DAF7E7839E4}" presName="LevelTwoTextNode" presStyleLbl="node2" presStyleIdx="2" presStyleCnt="4" custScaleX="183641">
        <dgm:presLayoutVars>
          <dgm:chPref val="3"/>
        </dgm:presLayoutVars>
      </dgm:prSet>
      <dgm:spPr/>
    </dgm:pt>
    <dgm:pt modelId="{AF4D67ED-F9D9-4D57-90CC-44262F3C7840}" type="pres">
      <dgm:prSet presAssocID="{21CC07A6-9798-4597-9F09-1DAF7E7839E4}" presName="level3hierChild" presStyleCnt="0"/>
      <dgm:spPr/>
    </dgm:pt>
    <dgm:pt modelId="{6ECCDA8D-4524-47E7-8BB4-B8A254E1FF82}" type="pres">
      <dgm:prSet presAssocID="{ACC8F898-35AC-4550-B50B-72114D0C81DF}" presName="conn2-1" presStyleLbl="parChTrans1D2" presStyleIdx="3" presStyleCnt="4"/>
      <dgm:spPr/>
    </dgm:pt>
    <dgm:pt modelId="{EE17C37B-2055-4E5C-866D-523D7AE3ACE8}" type="pres">
      <dgm:prSet presAssocID="{ACC8F898-35AC-4550-B50B-72114D0C81DF}" presName="connTx" presStyleLbl="parChTrans1D2" presStyleIdx="3" presStyleCnt="4"/>
      <dgm:spPr/>
    </dgm:pt>
    <dgm:pt modelId="{BD4E6003-D0F7-429D-A00E-CD92312AD260}" type="pres">
      <dgm:prSet presAssocID="{629DCD51-7FAC-480F-B158-50FA87481972}" presName="root2" presStyleCnt="0"/>
      <dgm:spPr/>
    </dgm:pt>
    <dgm:pt modelId="{75BF37BD-6302-4E52-8BCA-23D7F27CD9DF}" type="pres">
      <dgm:prSet presAssocID="{629DCD51-7FAC-480F-B158-50FA87481972}" presName="LevelTwoTextNode" presStyleLbl="node2" presStyleIdx="3" presStyleCnt="4" custScaleX="183479">
        <dgm:presLayoutVars>
          <dgm:chPref val="3"/>
        </dgm:presLayoutVars>
      </dgm:prSet>
      <dgm:spPr/>
    </dgm:pt>
    <dgm:pt modelId="{0DC84AB8-24F2-4194-A97D-1272E8BBC430}" type="pres">
      <dgm:prSet presAssocID="{629DCD51-7FAC-480F-B158-50FA87481972}" presName="level3hierChild" presStyleCnt="0"/>
      <dgm:spPr/>
    </dgm:pt>
  </dgm:ptLst>
  <dgm:cxnLst>
    <dgm:cxn modelId="{E6DD5822-AB76-4C7A-A400-0CDD87F4948A}" type="presOf" srcId="{21CC07A6-9798-4597-9F09-1DAF7E7839E4}" destId="{9943E678-4696-49EF-94BA-BB4FF792F298}" srcOrd="0" destOrd="0" presId="urn:microsoft.com/office/officeart/2005/8/layout/hierarchy2"/>
    <dgm:cxn modelId="{24889E2A-4724-4FE9-AE7B-75D6999C5F8D}" type="presOf" srcId="{D404ED4B-7849-47FD-B187-D8F4D5B2D8AD}" destId="{B807B1E3-EAEC-4B00-8E62-204EE012C0B6}" srcOrd="1" destOrd="0" presId="urn:microsoft.com/office/officeart/2005/8/layout/hierarchy2"/>
    <dgm:cxn modelId="{EC03D22B-E755-4CDE-869B-103B47123C05}" type="presOf" srcId="{58E3075D-F639-441F-B161-D6BBA1FDE95F}" destId="{744014F2-B100-430A-8933-7F18B286F5FE}" srcOrd="0" destOrd="0" presId="urn:microsoft.com/office/officeart/2005/8/layout/hierarchy2"/>
    <dgm:cxn modelId="{BB1C0C3A-3B14-4658-A3AA-569ED7538282}" type="presOf" srcId="{50F87D6A-4A95-4105-A995-455D4E2BCD33}" destId="{ED29DDA6-C4A5-4DAC-B09A-8CD3C528A059}" srcOrd="0" destOrd="0" presId="urn:microsoft.com/office/officeart/2005/8/layout/hierarchy2"/>
    <dgm:cxn modelId="{5BBB7D5C-9AC5-429E-AAF6-6A9B0DC00A37}" type="presOf" srcId="{5AC8423B-6F86-4B40-B46D-8B3C299CA1DF}" destId="{BEB2E85F-1DB9-4EF6-90D6-87450CBEF6BC}" srcOrd="0" destOrd="0" presId="urn:microsoft.com/office/officeart/2005/8/layout/hierarchy2"/>
    <dgm:cxn modelId="{F6DD8B43-E4D9-4272-A9F4-C4DC255AC92B}" type="presOf" srcId="{ACC8F898-35AC-4550-B50B-72114D0C81DF}" destId="{6ECCDA8D-4524-47E7-8BB4-B8A254E1FF82}" srcOrd="0" destOrd="0" presId="urn:microsoft.com/office/officeart/2005/8/layout/hierarchy2"/>
    <dgm:cxn modelId="{81A1B944-7234-4BB1-AE21-C7E506AE5AAE}" srcId="{D1FE5DE3-62C9-4A61-B336-C963384C1C79}" destId="{629DCD51-7FAC-480F-B158-50FA87481972}" srcOrd="3" destOrd="0" parTransId="{ACC8F898-35AC-4550-B50B-72114D0C81DF}" sibTransId="{6019C39B-F0E3-48EF-85AA-1B0F171D3830}"/>
    <dgm:cxn modelId="{29E41B66-E135-46E7-A271-3D130A0B747B}" srcId="{D1FE5DE3-62C9-4A61-B336-C963384C1C79}" destId="{21CC07A6-9798-4597-9F09-1DAF7E7839E4}" srcOrd="2" destOrd="0" parTransId="{D404ED4B-7849-47FD-B187-D8F4D5B2D8AD}" sibTransId="{9488A72F-1B98-465A-AA83-E5F85ECD00E5}"/>
    <dgm:cxn modelId="{004FE574-1FF6-4D5D-AD2D-B61456FE0499}" type="presOf" srcId="{50F87D6A-4A95-4105-A995-455D4E2BCD33}" destId="{EBFCD236-A669-4D97-A3CA-D5E8D1BB1D2A}" srcOrd="1" destOrd="0" presId="urn:microsoft.com/office/officeart/2005/8/layout/hierarchy2"/>
    <dgm:cxn modelId="{B7980656-10F0-4A0F-8617-E23BF992A8FA}" type="presOf" srcId="{D404ED4B-7849-47FD-B187-D8F4D5B2D8AD}" destId="{3F35BA97-A9E7-4A9A-8BF0-4BAB3333D198}" srcOrd="0" destOrd="0" presId="urn:microsoft.com/office/officeart/2005/8/layout/hierarchy2"/>
    <dgm:cxn modelId="{0BC4AF59-C868-468E-A466-57365CD53F23}" type="presOf" srcId="{D1FE5DE3-62C9-4A61-B336-C963384C1C79}" destId="{497CBDF1-6617-4DE2-9FF5-C921AE48C520}" srcOrd="0" destOrd="0" presId="urn:microsoft.com/office/officeart/2005/8/layout/hierarchy2"/>
    <dgm:cxn modelId="{1BABB35A-9A67-4545-A338-E70023423820}" srcId="{D1FE5DE3-62C9-4A61-B336-C963384C1C79}" destId="{CD4FB032-F525-485C-B094-DEF9678183C4}" srcOrd="1" destOrd="0" parTransId="{50F87D6A-4A95-4105-A995-455D4E2BCD33}" sibTransId="{EBA8CD77-E977-4C37-8B40-C5CF359A16DD}"/>
    <dgm:cxn modelId="{3669AB89-B052-4862-BD10-CD9544046485}" type="presOf" srcId="{629DCD51-7FAC-480F-B158-50FA87481972}" destId="{75BF37BD-6302-4E52-8BCA-23D7F27CD9DF}" srcOrd="0" destOrd="0" presId="urn:microsoft.com/office/officeart/2005/8/layout/hierarchy2"/>
    <dgm:cxn modelId="{13BAE292-A010-4955-AE99-9D6DC51BBBB8}" type="presOf" srcId="{CD4FB032-F525-485C-B094-DEF9678183C4}" destId="{F10992A3-AE9A-4027-B08B-019BD8419899}" srcOrd="0" destOrd="0" presId="urn:microsoft.com/office/officeart/2005/8/layout/hierarchy2"/>
    <dgm:cxn modelId="{FCBBA1B5-EA23-49D4-950D-49665F4F8A20}" srcId="{D1FE5DE3-62C9-4A61-B336-C963384C1C79}" destId="{58E3075D-F639-441F-B161-D6BBA1FDE95F}" srcOrd="0" destOrd="0" parTransId="{51BE91C8-9D5A-4331-8710-3397C046EC3C}" sibTransId="{90239003-AB50-44E7-BBD7-43BF7571D549}"/>
    <dgm:cxn modelId="{59B6B9C3-A4DF-4C07-81E6-5C0710C562EB}" type="presOf" srcId="{51BE91C8-9D5A-4331-8710-3397C046EC3C}" destId="{503CBDEE-B575-4325-8B81-049FEB587673}" srcOrd="1" destOrd="0" presId="urn:microsoft.com/office/officeart/2005/8/layout/hierarchy2"/>
    <dgm:cxn modelId="{73529ED0-BC0B-4EAE-BA81-1CD3493BFD94}" type="presOf" srcId="{51BE91C8-9D5A-4331-8710-3397C046EC3C}" destId="{CF18D67A-3B58-4885-BCED-03D40AE84A7C}" srcOrd="0" destOrd="0" presId="urn:microsoft.com/office/officeart/2005/8/layout/hierarchy2"/>
    <dgm:cxn modelId="{9EA177F0-949B-441B-8C49-A2E0A9B71B43}" type="presOf" srcId="{ACC8F898-35AC-4550-B50B-72114D0C81DF}" destId="{EE17C37B-2055-4E5C-866D-523D7AE3ACE8}" srcOrd="1" destOrd="0" presId="urn:microsoft.com/office/officeart/2005/8/layout/hierarchy2"/>
    <dgm:cxn modelId="{A17E49F9-9F23-4172-8C92-EEBC94FB1529}" srcId="{5AC8423B-6F86-4B40-B46D-8B3C299CA1DF}" destId="{D1FE5DE3-62C9-4A61-B336-C963384C1C79}" srcOrd="0" destOrd="0" parTransId="{80431199-D5A0-49AB-930C-CC6CE1A3599A}" sibTransId="{06295ABE-1084-4214-A193-976D8EE583FA}"/>
    <dgm:cxn modelId="{1F0B952F-E179-4C57-9CE5-9FC16122F524}" type="presParOf" srcId="{BEB2E85F-1DB9-4EF6-90D6-87450CBEF6BC}" destId="{42EF059F-89ED-4A88-A305-C630BFACBCA0}" srcOrd="0" destOrd="0" presId="urn:microsoft.com/office/officeart/2005/8/layout/hierarchy2"/>
    <dgm:cxn modelId="{7CD340A1-73B6-46D2-8B67-8E6A04312961}" type="presParOf" srcId="{42EF059F-89ED-4A88-A305-C630BFACBCA0}" destId="{497CBDF1-6617-4DE2-9FF5-C921AE48C520}" srcOrd="0" destOrd="0" presId="urn:microsoft.com/office/officeart/2005/8/layout/hierarchy2"/>
    <dgm:cxn modelId="{4094A22A-E197-4D7A-A385-C75DC05EB4AA}" type="presParOf" srcId="{42EF059F-89ED-4A88-A305-C630BFACBCA0}" destId="{D60E8894-6AA9-45B0-BE01-A80782D2591B}" srcOrd="1" destOrd="0" presId="urn:microsoft.com/office/officeart/2005/8/layout/hierarchy2"/>
    <dgm:cxn modelId="{3B30AA31-28E9-4DE5-B884-6E0ECA5B3F88}" type="presParOf" srcId="{D60E8894-6AA9-45B0-BE01-A80782D2591B}" destId="{CF18D67A-3B58-4885-BCED-03D40AE84A7C}" srcOrd="0" destOrd="0" presId="urn:microsoft.com/office/officeart/2005/8/layout/hierarchy2"/>
    <dgm:cxn modelId="{3D40E310-2FAE-4559-9FED-45C72B36E1C7}" type="presParOf" srcId="{CF18D67A-3B58-4885-BCED-03D40AE84A7C}" destId="{503CBDEE-B575-4325-8B81-049FEB587673}" srcOrd="0" destOrd="0" presId="urn:microsoft.com/office/officeart/2005/8/layout/hierarchy2"/>
    <dgm:cxn modelId="{12F6A7C8-11FC-4447-A713-306D7C746B8B}" type="presParOf" srcId="{D60E8894-6AA9-45B0-BE01-A80782D2591B}" destId="{4BAB3224-85E1-43BC-A8B2-D62601FF7949}" srcOrd="1" destOrd="0" presId="urn:microsoft.com/office/officeart/2005/8/layout/hierarchy2"/>
    <dgm:cxn modelId="{60A28F4D-E12B-42FB-BB9B-82EAAF6B5A7B}" type="presParOf" srcId="{4BAB3224-85E1-43BC-A8B2-D62601FF7949}" destId="{744014F2-B100-430A-8933-7F18B286F5FE}" srcOrd="0" destOrd="0" presId="urn:microsoft.com/office/officeart/2005/8/layout/hierarchy2"/>
    <dgm:cxn modelId="{AAFA9260-B752-4C03-8ADE-8FEA27C35CE8}" type="presParOf" srcId="{4BAB3224-85E1-43BC-A8B2-D62601FF7949}" destId="{74AEC925-CA3B-4C0B-BC89-DBCDB74101A8}" srcOrd="1" destOrd="0" presId="urn:microsoft.com/office/officeart/2005/8/layout/hierarchy2"/>
    <dgm:cxn modelId="{DEE56307-EF75-49B2-84A9-FFCA7AE4CB8F}" type="presParOf" srcId="{D60E8894-6AA9-45B0-BE01-A80782D2591B}" destId="{ED29DDA6-C4A5-4DAC-B09A-8CD3C528A059}" srcOrd="2" destOrd="0" presId="urn:microsoft.com/office/officeart/2005/8/layout/hierarchy2"/>
    <dgm:cxn modelId="{EC95220D-A45E-4DFA-B926-72C6737C6205}" type="presParOf" srcId="{ED29DDA6-C4A5-4DAC-B09A-8CD3C528A059}" destId="{EBFCD236-A669-4D97-A3CA-D5E8D1BB1D2A}" srcOrd="0" destOrd="0" presId="urn:microsoft.com/office/officeart/2005/8/layout/hierarchy2"/>
    <dgm:cxn modelId="{F2A34A2A-DBB5-4AC7-A076-D4A8ED058A30}" type="presParOf" srcId="{D60E8894-6AA9-45B0-BE01-A80782D2591B}" destId="{B82CD9FE-6C08-43E5-BEE0-ABC8DA19AD04}" srcOrd="3" destOrd="0" presId="urn:microsoft.com/office/officeart/2005/8/layout/hierarchy2"/>
    <dgm:cxn modelId="{76767086-F997-4956-B0CA-D1BB82120FE3}" type="presParOf" srcId="{B82CD9FE-6C08-43E5-BEE0-ABC8DA19AD04}" destId="{F10992A3-AE9A-4027-B08B-019BD8419899}" srcOrd="0" destOrd="0" presId="urn:microsoft.com/office/officeart/2005/8/layout/hierarchy2"/>
    <dgm:cxn modelId="{E3FAAE66-A823-467F-9385-2CAE0EA836EE}" type="presParOf" srcId="{B82CD9FE-6C08-43E5-BEE0-ABC8DA19AD04}" destId="{462B0FA2-E279-4B28-B7A9-CEDECC87DDCB}" srcOrd="1" destOrd="0" presId="urn:microsoft.com/office/officeart/2005/8/layout/hierarchy2"/>
    <dgm:cxn modelId="{B025C66F-1F34-4D99-8630-6F56FA000273}" type="presParOf" srcId="{D60E8894-6AA9-45B0-BE01-A80782D2591B}" destId="{3F35BA97-A9E7-4A9A-8BF0-4BAB3333D198}" srcOrd="4" destOrd="0" presId="urn:microsoft.com/office/officeart/2005/8/layout/hierarchy2"/>
    <dgm:cxn modelId="{29B7F16C-99D2-4A45-AEA6-54C2505F2F4F}" type="presParOf" srcId="{3F35BA97-A9E7-4A9A-8BF0-4BAB3333D198}" destId="{B807B1E3-EAEC-4B00-8E62-204EE012C0B6}" srcOrd="0" destOrd="0" presId="urn:microsoft.com/office/officeart/2005/8/layout/hierarchy2"/>
    <dgm:cxn modelId="{377E230B-0146-4721-ADD5-2A9C244DA7BB}" type="presParOf" srcId="{D60E8894-6AA9-45B0-BE01-A80782D2591B}" destId="{E68EDDD6-2350-4C2E-A9D9-2E92EA4EF64A}" srcOrd="5" destOrd="0" presId="urn:microsoft.com/office/officeart/2005/8/layout/hierarchy2"/>
    <dgm:cxn modelId="{3739C8DE-C717-4079-9D94-68ADA357A3B4}" type="presParOf" srcId="{E68EDDD6-2350-4C2E-A9D9-2E92EA4EF64A}" destId="{9943E678-4696-49EF-94BA-BB4FF792F298}" srcOrd="0" destOrd="0" presId="urn:microsoft.com/office/officeart/2005/8/layout/hierarchy2"/>
    <dgm:cxn modelId="{622FB6FE-2308-4345-93B8-48C31601EDE3}" type="presParOf" srcId="{E68EDDD6-2350-4C2E-A9D9-2E92EA4EF64A}" destId="{AF4D67ED-F9D9-4D57-90CC-44262F3C7840}" srcOrd="1" destOrd="0" presId="urn:microsoft.com/office/officeart/2005/8/layout/hierarchy2"/>
    <dgm:cxn modelId="{C44ED3D2-720B-4CE8-84F5-83E4A1C897FA}" type="presParOf" srcId="{D60E8894-6AA9-45B0-BE01-A80782D2591B}" destId="{6ECCDA8D-4524-47E7-8BB4-B8A254E1FF82}" srcOrd="6" destOrd="0" presId="urn:microsoft.com/office/officeart/2005/8/layout/hierarchy2"/>
    <dgm:cxn modelId="{6E788B16-81C1-4649-A69F-53AA6BDB69BF}" type="presParOf" srcId="{6ECCDA8D-4524-47E7-8BB4-B8A254E1FF82}" destId="{EE17C37B-2055-4E5C-866D-523D7AE3ACE8}" srcOrd="0" destOrd="0" presId="urn:microsoft.com/office/officeart/2005/8/layout/hierarchy2"/>
    <dgm:cxn modelId="{6A17B532-25E6-4B96-854B-E785AE49A042}" type="presParOf" srcId="{D60E8894-6AA9-45B0-BE01-A80782D2591B}" destId="{BD4E6003-D0F7-429D-A00E-CD92312AD260}" srcOrd="7" destOrd="0" presId="urn:microsoft.com/office/officeart/2005/8/layout/hierarchy2"/>
    <dgm:cxn modelId="{317CC85C-ED36-4A10-BF0E-29662230BCD1}" type="presParOf" srcId="{BD4E6003-D0F7-429D-A00E-CD92312AD260}" destId="{75BF37BD-6302-4E52-8BCA-23D7F27CD9DF}" srcOrd="0" destOrd="0" presId="urn:microsoft.com/office/officeart/2005/8/layout/hierarchy2"/>
    <dgm:cxn modelId="{4BDAA952-F23F-474B-8CFE-881490B55687}" type="presParOf" srcId="{BD4E6003-D0F7-429D-A00E-CD92312AD260}" destId="{0DC84AB8-24F2-4194-A97D-1272E8BBC43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7CBDF1-6617-4DE2-9FF5-C921AE48C520}">
      <dsp:nvSpPr>
        <dsp:cNvPr id="0" name=""/>
        <dsp:cNvSpPr/>
      </dsp:nvSpPr>
      <dsp:spPr>
        <a:xfrm>
          <a:off x="0" y="1857376"/>
          <a:ext cx="2224980" cy="1112490"/>
        </a:xfrm>
        <a:prstGeom prst="roundRect">
          <a:avLst>
            <a:gd name="adj" fmla="val 10000"/>
          </a:avLst>
        </a:prstGeom>
        <a:solidFill>
          <a:schemeClr val="accent5"/>
        </a:solidFill>
        <a:ln w="25400" cap="rnd"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id-ID" sz="2300" b="0" kern="120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KEPERCAYAAN</a:t>
          </a:r>
        </a:p>
      </dsp:txBody>
      <dsp:txXfrm>
        <a:off x="32584" y="1889960"/>
        <a:ext cx="2159812" cy="1047322"/>
      </dsp:txXfrm>
    </dsp:sp>
    <dsp:sp modelId="{CF18D67A-3B58-4885-BCED-03D40AE84A7C}">
      <dsp:nvSpPr>
        <dsp:cNvPr id="0" name=""/>
        <dsp:cNvSpPr/>
      </dsp:nvSpPr>
      <dsp:spPr>
        <a:xfrm rot="18426600">
          <a:off x="1763366" y="1465323"/>
          <a:ext cx="2327545" cy="40429"/>
        </a:xfrm>
        <a:custGeom>
          <a:avLst/>
          <a:gdLst/>
          <a:ahLst/>
          <a:cxnLst/>
          <a:rect l="0" t="0" r="0" b="0"/>
          <a:pathLst>
            <a:path>
              <a:moveTo>
                <a:pt x="0" y="20214"/>
              </a:moveTo>
              <a:lnTo>
                <a:pt x="2327545" y="20214"/>
              </a:lnTo>
            </a:path>
          </a:pathLst>
        </a:custGeom>
        <a:noFill/>
        <a:ln w="25400" cap="rnd" cmpd="sng" algn="ctr">
          <a:solidFill>
            <a:schemeClr val="accent5"/>
          </a:solidFill>
          <a:prstDash val="solid"/>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id-ID" sz="800" kern="1200"/>
        </a:p>
      </dsp:txBody>
      <dsp:txXfrm>
        <a:off x="2868950" y="1427349"/>
        <a:ext cx="116377" cy="116377"/>
      </dsp:txXfrm>
    </dsp:sp>
    <dsp:sp modelId="{744014F2-B100-430A-8933-7F18B286F5FE}">
      <dsp:nvSpPr>
        <dsp:cNvPr id="0" name=""/>
        <dsp:cNvSpPr/>
      </dsp:nvSpPr>
      <dsp:spPr>
        <a:xfrm>
          <a:off x="3629298" y="1209"/>
          <a:ext cx="4085976" cy="1112490"/>
        </a:xfrm>
        <a:prstGeom prst="roundRect">
          <a:avLst>
            <a:gd name="adj" fmla="val 10000"/>
          </a:avLst>
        </a:prstGeom>
        <a:solidFill>
          <a:schemeClr val="accent5"/>
        </a:solidFill>
        <a:ln w="25400" cap="rnd"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id-ID" sz="2300" b="0" kern="120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KEPERCAYAAN PADA DIRI SENDIRI</a:t>
          </a:r>
        </a:p>
      </dsp:txBody>
      <dsp:txXfrm>
        <a:off x="3661882" y="33793"/>
        <a:ext cx="4020808" cy="1047322"/>
      </dsp:txXfrm>
    </dsp:sp>
    <dsp:sp modelId="{ED29DDA6-C4A5-4DAC-B09A-8CD3C528A059}">
      <dsp:nvSpPr>
        <dsp:cNvPr id="0" name=""/>
        <dsp:cNvSpPr/>
      </dsp:nvSpPr>
      <dsp:spPr>
        <a:xfrm rot="20260217">
          <a:off x="2168059" y="2105005"/>
          <a:ext cx="1518160" cy="40429"/>
        </a:xfrm>
        <a:custGeom>
          <a:avLst/>
          <a:gdLst/>
          <a:ahLst/>
          <a:cxnLst/>
          <a:rect l="0" t="0" r="0" b="0"/>
          <a:pathLst>
            <a:path>
              <a:moveTo>
                <a:pt x="0" y="20214"/>
              </a:moveTo>
              <a:lnTo>
                <a:pt x="1518160" y="20214"/>
              </a:lnTo>
            </a:path>
          </a:pathLst>
        </a:custGeom>
        <a:noFill/>
        <a:ln w="25400" cap="rnd" cmpd="sng" algn="ctr">
          <a:solidFill>
            <a:schemeClr val="accent5"/>
          </a:solidFill>
          <a:prstDash val="solid"/>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d-ID" sz="500" kern="1200"/>
        </a:p>
      </dsp:txBody>
      <dsp:txXfrm>
        <a:off x="2889185" y="2087266"/>
        <a:ext cx="75908" cy="75908"/>
      </dsp:txXfrm>
    </dsp:sp>
    <dsp:sp modelId="{F10992A3-AE9A-4027-B08B-019BD8419899}">
      <dsp:nvSpPr>
        <dsp:cNvPr id="0" name=""/>
        <dsp:cNvSpPr/>
      </dsp:nvSpPr>
      <dsp:spPr>
        <a:xfrm>
          <a:off x="3629298" y="1280572"/>
          <a:ext cx="4085976" cy="1112490"/>
        </a:xfrm>
        <a:prstGeom prst="roundRect">
          <a:avLst>
            <a:gd name="adj" fmla="val 10000"/>
          </a:avLst>
        </a:prstGeom>
        <a:solidFill>
          <a:schemeClr val="accent5"/>
        </a:solidFill>
        <a:ln w="25400" cap="rnd"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id-ID" sz="2300" b="0" kern="120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KEPERCAYAAN KEPADA ORANG LAIN</a:t>
          </a:r>
        </a:p>
      </dsp:txBody>
      <dsp:txXfrm>
        <a:off x="3661882" y="1313156"/>
        <a:ext cx="4020808" cy="1047322"/>
      </dsp:txXfrm>
    </dsp:sp>
    <dsp:sp modelId="{3F35BA97-A9E7-4A9A-8BF0-4BAB3333D198}">
      <dsp:nvSpPr>
        <dsp:cNvPr id="0" name=""/>
        <dsp:cNvSpPr/>
      </dsp:nvSpPr>
      <dsp:spPr>
        <a:xfrm rot="1594688">
          <a:off x="2142012" y="2744687"/>
          <a:ext cx="1570254" cy="40429"/>
        </a:xfrm>
        <a:custGeom>
          <a:avLst/>
          <a:gdLst/>
          <a:ahLst/>
          <a:cxnLst/>
          <a:rect l="0" t="0" r="0" b="0"/>
          <a:pathLst>
            <a:path>
              <a:moveTo>
                <a:pt x="0" y="20214"/>
              </a:moveTo>
              <a:lnTo>
                <a:pt x="1570254" y="20214"/>
              </a:lnTo>
            </a:path>
          </a:pathLst>
        </a:custGeom>
        <a:noFill/>
        <a:ln w="25400" cap="rnd" cmpd="sng" algn="ctr">
          <a:solidFill>
            <a:schemeClr val="accent5"/>
          </a:solidFill>
          <a:prstDash val="solid"/>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d-ID" sz="500" kern="1200"/>
        </a:p>
      </dsp:txBody>
      <dsp:txXfrm>
        <a:off x="2887882" y="2725645"/>
        <a:ext cx="78512" cy="78512"/>
      </dsp:txXfrm>
    </dsp:sp>
    <dsp:sp modelId="{9943E678-4696-49EF-94BA-BB4FF792F298}">
      <dsp:nvSpPr>
        <dsp:cNvPr id="0" name=""/>
        <dsp:cNvSpPr/>
      </dsp:nvSpPr>
      <dsp:spPr>
        <a:xfrm>
          <a:off x="3629298" y="2559936"/>
          <a:ext cx="4085976" cy="1112490"/>
        </a:xfrm>
        <a:prstGeom prst="roundRect">
          <a:avLst>
            <a:gd name="adj" fmla="val 10000"/>
          </a:avLst>
        </a:prstGeom>
        <a:solidFill>
          <a:schemeClr val="accent5"/>
        </a:solidFill>
        <a:ln w="25400" cap="rnd"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id-ID" sz="2300" b="0" kern="120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KEPERCAYAAN KEPADA PEMERINTAH</a:t>
          </a:r>
        </a:p>
      </dsp:txBody>
      <dsp:txXfrm>
        <a:off x="3661882" y="2592520"/>
        <a:ext cx="4020808" cy="1047322"/>
      </dsp:txXfrm>
    </dsp:sp>
    <dsp:sp modelId="{6ECCDA8D-4524-47E7-8BB4-B8A254E1FF82}">
      <dsp:nvSpPr>
        <dsp:cNvPr id="0" name=""/>
        <dsp:cNvSpPr/>
      </dsp:nvSpPr>
      <dsp:spPr>
        <a:xfrm rot="3280802">
          <a:off x="1712630" y="3384369"/>
          <a:ext cx="2429018" cy="40429"/>
        </a:xfrm>
        <a:custGeom>
          <a:avLst/>
          <a:gdLst/>
          <a:ahLst/>
          <a:cxnLst/>
          <a:rect l="0" t="0" r="0" b="0"/>
          <a:pathLst>
            <a:path>
              <a:moveTo>
                <a:pt x="0" y="20214"/>
              </a:moveTo>
              <a:lnTo>
                <a:pt x="2429018" y="20214"/>
              </a:lnTo>
            </a:path>
          </a:pathLst>
        </a:custGeom>
        <a:noFill/>
        <a:ln w="25400" cap="rnd" cmpd="sng" algn="ctr">
          <a:solidFill>
            <a:schemeClr val="accent5"/>
          </a:solidFill>
          <a:prstDash val="solid"/>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id-ID" sz="800" kern="1200"/>
        </a:p>
      </dsp:txBody>
      <dsp:txXfrm>
        <a:off x="2866413" y="3343858"/>
        <a:ext cx="121450" cy="121450"/>
      </dsp:txXfrm>
    </dsp:sp>
    <dsp:sp modelId="{75BF37BD-6302-4E52-8BCA-23D7F27CD9DF}">
      <dsp:nvSpPr>
        <dsp:cNvPr id="0" name=""/>
        <dsp:cNvSpPr/>
      </dsp:nvSpPr>
      <dsp:spPr>
        <a:xfrm>
          <a:off x="3629298" y="3839300"/>
          <a:ext cx="4082371" cy="1112490"/>
        </a:xfrm>
        <a:prstGeom prst="roundRect">
          <a:avLst>
            <a:gd name="adj" fmla="val 10000"/>
          </a:avLst>
        </a:prstGeom>
        <a:solidFill>
          <a:schemeClr val="accent5"/>
        </a:solidFill>
        <a:ln w="25400" cap="rnd"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id-ID" sz="2300" b="0" kern="120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KEPERCAYAAN KEPADA TUHAN</a:t>
          </a:r>
        </a:p>
      </dsp:txBody>
      <dsp:txXfrm>
        <a:off x="3661882" y="3871884"/>
        <a:ext cx="4017203" cy="104732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DD50C8-9272-4C81-B6E2-627A6476C434}" type="datetimeFigureOut">
              <a:rPr lang="id-ID" smtClean="0"/>
              <a:pPr/>
              <a:t>05/07/2023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F0444FD-0952-4400-8327-38726E1F9D15}" type="slidenum">
              <a:rPr lang="id-ID" smtClean="0"/>
              <a:pPr/>
              <a:t>‹#›</a:t>
            </a:fld>
            <a:endParaRPr lang="id-ID"/>
          </a:p>
        </p:txBody>
      </p:sp>
    </p:spTree>
    <p:extLst>
      <p:ext uri="{BB962C8B-B14F-4D97-AF65-F5344CB8AC3E}">
        <p14:creationId xmlns:p14="http://schemas.microsoft.com/office/powerpoint/2010/main" val="864561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DD50C8-9272-4C81-B6E2-627A6476C434}" type="datetimeFigureOut">
              <a:rPr lang="id-ID" smtClean="0"/>
              <a:pPr/>
              <a:t>05/07/2023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F0444FD-0952-4400-8327-38726E1F9D15}" type="slidenum">
              <a:rPr lang="id-ID" smtClean="0"/>
              <a:pPr/>
              <a:t>‹#›</a:t>
            </a:fld>
            <a:endParaRPr lang="id-ID"/>
          </a:p>
        </p:txBody>
      </p:sp>
    </p:spTree>
    <p:extLst>
      <p:ext uri="{BB962C8B-B14F-4D97-AF65-F5344CB8AC3E}">
        <p14:creationId xmlns:p14="http://schemas.microsoft.com/office/powerpoint/2010/main" val="4078412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5EDD50C8-9272-4C81-B6E2-627A6476C434}" type="datetimeFigureOut">
              <a:rPr lang="id-ID" smtClean="0"/>
              <a:pPr/>
              <a:t>05/07/2023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F0444FD-0952-4400-8327-38726E1F9D15}" type="slidenum">
              <a:rPr lang="id-ID" smtClean="0"/>
              <a:pPr/>
              <a:t>‹#›</a:t>
            </a:fld>
            <a:endParaRPr lang="id-ID"/>
          </a:p>
        </p:txBody>
      </p:sp>
    </p:spTree>
    <p:extLst>
      <p:ext uri="{BB962C8B-B14F-4D97-AF65-F5344CB8AC3E}">
        <p14:creationId xmlns:p14="http://schemas.microsoft.com/office/powerpoint/2010/main" val="1605595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5EDD50C8-9272-4C81-B6E2-627A6476C434}" type="datetimeFigureOut">
              <a:rPr lang="id-ID" smtClean="0"/>
              <a:pPr/>
              <a:t>05/07/2023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8F0444FD-0952-4400-8327-38726E1F9D15}" type="slidenum">
              <a:rPr lang="id-ID" smtClean="0"/>
              <a:pPr/>
              <a:t>‹#›</a:t>
            </a:fld>
            <a:endParaRPr lang="id-ID"/>
          </a:p>
        </p:txBody>
      </p:sp>
    </p:spTree>
    <p:extLst>
      <p:ext uri="{BB962C8B-B14F-4D97-AF65-F5344CB8AC3E}">
        <p14:creationId xmlns:p14="http://schemas.microsoft.com/office/powerpoint/2010/main" val="1890655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DD50C8-9272-4C81-B6E2-627A6476C434}" type="datetimeFigureOut">
              <a:rPr lang="id-ID" smtClean="0"/>
              <a:pPr/>
              <a:t>05/07/2023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F0444FD-0952-4400-8327-38726E1F9D15}" type="slidenum">
              <a:rPr lang="id-ID" smtClean="0"/>
              <a:pPr/>
              <a:t>‹#›</a:t>
            </a:fld>
            <a:endParaRPr lang="id-ID"/>
          </a:p>
        </p:txBody>
      </p:sp>
    </p:spTree>
    <p:extLst>
      <p:ext uri="{BB962C8B-B14F-4D97-AF65-F5344CB8AC3E}">
        <p14:creationId xmlns:p14="http://schemas.microsoft.com/office/powerpoint/2010/main" val="2744926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DD50C8-9272-4C81-B6E2-627A6476C434}" type="datetimeFigureOut">
              <a:rPr lang="id-ID" smtClean="0"/>
              <a:pPr/>
              <a:t>05/07/2023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F0444FD-0952-4400-8327-38726E1F9D15}" type="slidenum">
              <a:rPr lang="id-ID" smtClean="0"/>
              <a:pPr/>
              <a:t>‹#›</a:t>
            </a:fld>
            <a:endParaRPr lang="id-ID"/>
          </a:p>
        </p:txBody>
      </p:sp>
    </p:spTree>
    <p:extLst>
      <p:ext uri="{BB962C8B-B14F-4D97-AF65-F5344CB8AC3E}">
        <p14:creationId xmlns:p14="http://schemas.microsoft.com/office/powerpoint/2010/main" val="1955254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09997" y="2222287"/>
            <a:ext cx="7524003" cy="36365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DD50C8-9272-4C81-B6E2-627A6476C434}" type="datetimeFigureOut">
              <a:rPr lang="id-ID" smtClean="0"/>
              <a:pPr/>
              <a:t>05/07/2023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F0444FD-0952-4400-8327-38726E1F9D15}" type="slidenum">
              <a:rPr lang="id-ID" smtClean="0"/>
              <a:pPr/>
              <a:t>‹#›</a:t>
            </a:fld>
            <a:endParaRPr lang="id-ID"/>
          </a:p>
        </p:txBody>
      </p:sp>
    </p:spTree>
    <p:extLst>
      <p:ext uri="{BB962C8B-B14F-4D97-AF65-F5344CB8AC3E}">
        <p14:creationId xmlns:p14="http://schemas.microsoft.com/office/powerpoint/2010/main" val="1082858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DD50C8-9272-4C81-B6E2-627A6476C434}" type="datetimeFigureOut">
              <a:rPr lang="id-ID" smtClean="0"/>
              <a:pPr/>
              <a:t>05/07/2023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F0444FD-0952-4400-8327-38726E1F9D15}" type="slidenum">
              <a:rPr lang="id-ID" smtClean="0"/>
              <a:pPr/>
              <a:t>‹#›</a:t>
            </a:fld>
            <a:endParaRPr lang="id-ID"/>
          </a:p>
        </p:txBody>
      </p:sp>
    </p:spTree>
    <p:extLst>
      <p:ext uri="{BB962C8B-B14F-4D97-AF65-F5344CB8AC3E}">
        <p14:creationId xmlns:p14="http://schemas.microsoft.com/office/powerpoint/2010/main" val="2818217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DD50C8-9272-4C81-B6E2-627A6476C434}" type="datetimeFigureOut">
              <a:rPr lang="id-ID" smtClean="0"/>
              <a:pPr/>
              <a:t>05/07/2023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F0444FD-0952-4400-8327-38726E1F9D15}" type="slidenum">
              <a:rPr lang="id-ID" smtClean="0"/>
              <a:pPr/>
              <a:t>‹#›</a:t>
            </a:fld>
            <a:endParaRPr lang="id-ID"/>
          </a:p>
        </p:txBody>
      </p:sp>
    </p:spTree>
    <p:extLst>
      <p:ext uri="{BB962C8B-B14F-4D97-AF65-F5344CB8AC3E}">
        <p14:creationId xmlns:p14="http://schemas.microsoft.com/office/powerpoint/2010/main" val="1888676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DD50C8-9272-4C81-B6E2-627A6476C434}" type="datetimeFigureOut">
              <a:rPr lang="id-ID" smtClean="0"/>
              <a:pPr/>
              <a:t>05/07/2023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8F0444FD-0952-4400-8327-38726E1F9D15}" type="slidenum">
              <a:rPr lang="id-ID" smtClean="0"/>
              <a:pPr/>
              <a:t>‹#›</a:t>
            </a:fld>
            <a:endParaRPr lang="id-ID"/>
          </a:p>
        </p:txBody>
      </p:sp>
    </p:spTree>
    <p:extLst>
      <p:ext uri="{BB962C8B-B14F-4D97-AF65-F5344CB8AC3E}">
        <p14:creationId xmlns:p14="http://schemas.microsoft.com/office/powerpoint/2010/main" val="618613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DD50C8-9272-4C81-B6E2-627A6476C434}" type="datetimeFigureOut">
              <a:rPr lang="id-ID" smtClean="0"/>
              <a:pPr/>
              <a:t>05/07/2023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F0444FD-0952-4400-8327-38726E1F9D15}" type="slidenum">
              <a:rPr lang="id-ID" smtClean="0"/>
              <a:pPr/>
              <a:t>‹#›</a:t>
            </a:fld>
            <a:endParaRPr lang="id-ID"/>
          </a:p>
        </p:txBody>
      </p:sp>
    </p:spTree>
    <p:extLst>
      <p:ext uri="{BB962C8B-B14F-4D97-AF65-F5344CB8AC3E}">
        <p14:creationId xmlns:p14="http://schemas.microsoft.com/office/powerpoint/2010/main" val="3311674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DD50C8-9272-4C81-B6E2-627A6476C434}" type="datetimeFigureOut">
              <a:rPr lang="id-ID" smtClean="0"/>
              <a:pPr/>
              <a:t>05/07/2023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8F0444FD-0952-4400-8327-38726E1F9D15}" type="slidenum">
              <a:rPr lang="id-ID" smtClean="0"/>
              <a:pPr/>
              <a:t>‹#›</a:t>
            </a:fld>
            <a:endParaRPr lang="id-ID"/>
          </a:p>
        </p:txBody>
      </p:sp>
    </p:spTree>
    <p:extLst>
      <p:ext uri="{BB962C8B-B14F-4D97-AF65-F5344CB8AC3E}">
        <p14:creationId xmlns:p14="http://schemas.microsoft.com/office/powerpoint/2010/main" val="1356315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DD50C8-9272-4C81-B6E2-627A6476C434}" type="datetimeFigureOut">
              <a:rPr lang="id-ID" smtClean="0"/>
              <a:pPr/>
              <a:t>05/07/2023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F0444FD-0952-4400-8327-38726E1F9D15}" type="slidenum">
              <a:rPr lang="id-ID" smtClean="0"/>
              <a:pPr/>
              <a:t>‹#›</a:t>
            </a:fld>
            <a:endParaRPr lang="id-ID"/>
          </a:p>
        </p:txBody>
      </p:sp>
    </p:spTree>
    <p:extLst>
      <p:ext uri="{BB962C8B-B14F-4D97-AF65-F5344CB8AC3E}">
        <p14:creationId xmlns:p14="http://schemas.microsoft.com/office/powerpoint/2010/main" val="3726207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2914357" y="6041361"/>
            <a:ext cx="732659" cy="365125"/>
          </a:xfrm>
        </p:spPr>
        <p:txBody>
          <a:bodyPr/>
          <a:lstStyle/>
          <a:p>
            <a:fld id="{5EDD50C8-9272-4C81-B6E2-627A6476C434}" type="datetimeFigureOut">
              <a:rPr lang="id-ID" smtClean="0"/>
              <a:pPr/>
              <a:t>05/07/2023</a:t>
            </a:fld>
            <a:endParaRPr lang="id-ID"/>
          </a:p>
        </p:txBody>
      </p:sp>
      <p:sp>
        <p:nvSpPr>
          <p:cNvPr id="6" name="Footer Placeholder 5"/>
          <p:cNvSpPr>
            <a:spLocks noGrp="1"/>
          </p:cNvSpPr>
          <p:nvPr>
            <p:ph type="ftr" sz="quarter" idx="11"/>
          </p:nvPr>
        </p:nvSpPr>
        <p:spPr>
          <a:xfrm>
            <a:off x="442797" y="6041361"/>
            <a:ext cx="2471560" cy="365125"/>
          </a:xfrm>
        </p:spPr>
        <p:txBody>
          <a:bodyPr/>
          <a:lstStyle/>
          <a:p>
            <a:endParaRPr lang="id-ID"/>
          </a:p>
        </p:txBody>
      </p:sp>
      <p:sp>
        <p:nvSpPr>
          <p:cNvPr id="7" name="Slide Number Placeholder 6"/>
          <p:cNvSpPr>
            <a:spLocks noGrp="1"/>
          </p:cNvSpPr>
          <p:nvPr>
            <p:ph type="sldNum" sz="quarter" idx="12"/>
          </p:nvPr>
        </p:nvSpPr>
        <p:spPr>
          <a:xfrm>
            <a:off x="3647017" y="5915887"/>
            <a:ext cx="796616" cy="490599"/>
          </a:xfrm>
        </p:spPr>
        <p:txBody>
          <a:bodyPr/>
          <a:lstStyle/>
          <a:p>
            <a:fld id="{8F0444FD-0952-4400-8327-38726E1F9D15}" type="slidenum">
              <a:rPr lang="id-ID" smtClean="0"/>
              <a:pPr/>
              <a:t>‹#›</a:t>
            </a:fld>
            <a:endParaRPr lang="id-ID"/>
          </a:p>
        </p:txBody>
      </p:sp>
    </p:spTree>
    <p:extLst>
      <p:ext uri="{BB962C8B-B14F-4D97-AF65-F5344CB8AC3E}">
        <p14:creationId xmlns:p14="http://schemas.microsoft.com/office/powerpoint/2010/main" val="3671014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endParaRPr lang="id-ID"/>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fld id="{5EDD50C8-9272-4C81-B6E2-627A6476C434}" type="datetimeFigureOut">
              <a:rPr lang="id-ID" smtClean="0"/>
              <a:pPr/>
              <a:t>05/07/2023</a:t>
            </a:fld>
            <a:endParaRPr lang="id-ID"/>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fld id="{8F0444FD-0952-4400-8327-38726E1F9D15}" type="slidenum">
              <a:rPr lang="id-ID" smtClean="0"/>
              <a:pPr/>
              <a:t>‹#›</a:t>
            </a:fld>
            <a:endParaRPr lang="id-ID"/>
          </a:p>
        </p:txBody>
      </p:sp>
    </p:spTree>
    <p:extLst>
      <p:ext uri="{BB962C8B-B14F-4D97-AF65-F5344CB8AC3E}">
        <p14:creationId xmlns:p14="http://schemas.microsoft.com/office/powerpoint/2010/main" val="1042723328"/>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Lst>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332656"/>
            <a:ext cx="8568952" cy="864096"/>
          </a:xfrm>
        </p:spPr>
        <p:txBody>
          <a:bodyPr/>
          <a:lstStyle/>
          <a:p>
            <a:r>
              <a:rPr lang="id-ID" sz="54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MANUSIA DAN HARAPAN</a:t>
            </a:r>
          </a:p>
        </p:txBody>
      </p:sp>
      <p:sp>
        <p:nvSpPr>
          <p:cNvPr id="3" name="Subtitle 2"/>
          <p:cNvSpPr>
            <a:spLocks noGrp="1"/>
          </p:cNvSpPr>
          <p:nvPr>
            <p:ph type="subTitle" idx="1"/>
          </p:nvPr>
        </p:nvSpPr>
        <p:spPr>
          <a:xfrm>
            <a:off x="457200" y="3699804"/>
            <a:ext cx="8305800" cy="1157956"/>
          </a:xfrm>
        </p:spPr>
        <p:txBody>
          <a:bodyPr/>
          <a:lstStyle/>
          <a:p>
            <a:endParaRPr lang="id-ID" dirty="0"/>
          </a:p>
        </p:txBody>
      </p:sp>
    </p:spTree>
  </p:cSld>
  <p:clrMapOvr>
    <a:masterClrMapping/>
  </p:clrMapOvr>
  <p:transition spd="slow">
    <p:split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57356" y="2643182"/>
            <a:ext cx="5663538" cy="1015663"/>
          </a:xfrm>
          <a:prstGeom prst="rect">
            <a:avLst/>
          </a:prstGeom>
          <a:noFill/>
        </p:spPr>
        <p:txBody>
          <a:bodyPr wrap="none" lIns="91440" tIns="45720" rIns="91440" bIns="45720">
            <a:spAutoFit/>
          </a:bodyPr>
          <a:lstStyle/>
          <a:p>
            <a:pPr algn="ctr"/>
            <a:r>
              <a:rPr lang="id-ID" sz="60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KEPERCAYAAN</a:t>
            </a:r>
            <a:endParaRPr lang="en-US" sz="60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to="" calcmode="lin" valueType="num">
                                      <p:cBhvr>
                                        <p:cTn id="7" dur="1" fill="hold"/>
                                        <p:tgtEl>
                                          <p:spTgt spid="4">
                                            <p:txEl>
                                              <p:pRg st="0" end="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776270"/>
          </a:xfrm>
        </p:spPr>
        <p:txBody>
          <a:bodyPr/>
          <a:lstStyle/>
          <a:p>
            <a:r>
              <a:rPr lang="id-ID" dirty="0"/>
              <a:t>KEPERCAYAA N</a:t>
            </a:r>
          </a:p>
        </p:txBody>
      </p:sp>
      <p:sp>
        <p:nvSpPr>
          <p:cNvPr id="2" name="Content Placeholder 1"/>
          <p:cNvSpPr>
            <a:spLocks noGrp="1"/>
          </p:cNvSpPr>
          <p:nvPr>
            <p:ph idx="1"/>
          </p:nvPr>
        </p:nvSpPr>
        <p:spPr>
          <a:xfrm>
            <a:off x="500034" y="1357298"/>
            <a:ext cx="8229600" cy="4738702"/>
          </a:xfrm>
        </p:spPr>
        <p:txBody>
          <a:bodyPr>
            <a:normAutofit/>
          </a:bodyPr>
          <a:lstStyle/>
          <a:p>
            <a:r>
              <a:rPr lang="id-ID" dirty="0">
                <a:ln w="18415" cmpd="sng">
                  <a:solidFill>
                    <a:srgbClr val="FFFFFF"/>
                  </a:solidFill>
                  <a:prstDash val="solid"/>
                </a:ln>
                <a:solidFill>
                  <a:srgbClr val="FFFFFF"/>
                </a:solidFill>
                <a:effectLst>
                  <a:outerShdw blurRad="63500" dir="3600000" algn="tl" rotWithShape="0">
                    <a:srgbClr val="000000">
                      <a:alpha val="70000"/>
                    </a:srgbClr>
                  </a:outerShdw>
                </a:effectLst>
              </a:rPr>
              <a:t>Kepercayaan berasal dari kata percaya, artinya mengakui atau meyakini akan kebenaran. </a:t>
            </a:r>
          </a:p>
          <a:p>
            <a:endParaRPr lang="id-ID"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p>
            <a:r>
              <a:rPr lang="id-ID" dirty="0">
                <a:ln w="18415" cmpd="sng">
                  <a:solidFill>
                    <a:srgbClr val="FFFFFF"/>
                  </a:solidFill>
                  <a:prstDash val="solid"/>
                </a:ln>
                <a:solidFill>
                  <a:srgbClr val="FFFFFF"/>
                </a:solidFill>
                <a:effectLst>
                  <a:outerShdw blurRad="63500" dir="3600000" algn="tl" rotWithShape="0">
                    <a:srgbClr val="000000">
                      <a:alpha val="70000"/>
                    </a:srgbClr>
                  </a:outerShdw>
                </a:effectLst>
              </a:rPr>
              <a:t>Kepercayaan adalah hal-hal yang berhubungan dengan pengakuan atau keyaknan akan kebenaran. </a:t>
            </a:r>
          </a:p>
          <a:p>
            <a:endParaRPr lang="id-ID"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p>
            <a:r>
              <a:rPr lang="id-ID" dirty="0">
                <a:ln w="18415" cmpd="sng">
                  <a:solidFill>
                    <a:srgbClr val="FFFFFF"/>
                  </a:solidFill>
                  <a:prstDash val="solid"/>
                </a:ln>
                <a:solidFill>
                  <a:srgbClr val="FFFFFF"/>
                </a:solidFill>
                <a:effectLst>
                  <a:outerShdw blurRad="63500" dir="3600000" algn="tl" rotWithShape="0">
                    <a:srgbClr val="000000">
                      <a:alpha val="70000"/>
                    </a:srgbClr>
                  </a:outerShdw>
                </a:effectLst>
              </a:rPr>
              <a:t>Dasar kepercayaan adalah kebenaran. Sumber kebenaran adalah manusia. </a:t>
            </a:r>
          </a:p>
          <a:p>
            <a:endParaRPr lang="id-ID"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p>
            <a:r>
              <a:rPr lang="id-ID" dirty="0">
                <a:ln w="18415" cmpd="sng">
                  <a:solidFill>
                    <a:srgbClr val="FFFFFF"/>
                  </a:solidFill>
                  <a:prstDash val="solid"/>
                </a:ln>
                <a:solidFill>
                  <a:srgbClr val="FFFFFF"/>
                </a:solidFill>
                <a:effectLst>
                  <a:outerShdw blurRad="63500" dir="3600000" algn="tl" rotWithShape="0">
                    <a:srgbClr val="000000">
                      <a:alpha val="70000"/>
                    </a:srgbClr>
                  </a:outerShdw>
                </a:effectLst>
              </a:rPr>
              <a:t>Menurut Poedjawiyatna merupakan cita-cita orng yang tahu (kebenaran logis)</a:t>
            </a:r>
          </a:p>
          <a:p>
            <a:endParaRPr lang="id-ID" dirty="0"/>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 calcmode="lin" valueType="num">
                                      <p:cBhvr>
                                        <p:cTn id="12"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2">
                                            <p:txEl>
                                              <p:pRg st="2" end="2"/>
                                            </p:txEl>
                                          </p:spTgt>
                                        </p:tgtEl>
                                      </p:cBhvr>
                                    </p:animEffect>
                                  </p:childTnLst>
                                </p:cTn>
                              </p:par>
                              <p:par>
                                <p:cTn id="15" presetID="53"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 calcmode="lin" valueType="num">
                                      <p:cBhvr>
                                        <p:cTn id="17"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18" dur="500" fill="hold"/>
                                        <p:tgtEl>
                                          <p:spTgt spid="2">
                                            <p:txEl>
                                              <p:pRg st="4" end="4"/>
                                            </p:txEl>
                                          </p:spTgt>
                                        </p:tgtEl>
                                        <p:attrNameLst>
                                          <p:attrName>ppt_h</p:attrName>
                                        </p:attrNameLst>
                                      </p:cBhvr>
                                      <p:tavLst>
                                        <p:tav tm="0">
                                          <p:val>
                                            <p:fltVal val="0"/>
                                          </p:val>
                                        </p:tav>
                                        <p:tav tm="100000">
                                          <p:val>
                                            <p:strVal val="#ppt_h"/>
                                          </p:val>
                                        </p:tav>
                                      </p:tavLst>
                                    </p:anim>
                                    <p:animEffect transition="in" filter="fade">
                                      <p:cBhvr>
                                        <p:cTn id="19" dur="500"/>
                                        <p:tgtEl>
                                          <p:spTgt spid="2">
                                            <p:txEl>
                                              <p:pRg st="4" end="4"/>
                                            </p:txEl>
                                          </p:spTgt>
                                        </p:tgtEl>
                                      </p:cBhvr>
                                    </p:animEffect>
                                  </p:childTnLst>
                                </p:cTn>
                              </p:par>
                              <p:par>
                                <p:cTn id="20" presetID="53" presetClass="entr" presetSubtype="0"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 calcmode="lin" valueType="num">
                                      <p:cBhvr>
                                        <p:cTn id="22"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23" dur="500" fill="hold"/>
                                        <p:tgtEl>
                                          <p:spTgt spid="2">
                                            <p:txEl>
                                              <p:pRg st="6" end="6"/>
                                            </p:txEl>
                                          </p:spTgt>
                                        </p:tgtEl>
                                        <p:attrNameLst>
                                          <p:attrName>ppt_h</p:attrName>
                                        </p:attrNameLst>
                                      </p:cBhvr>
                                      <p:tavLst>
                                        <p:tav tm="0">
                                          <p:val>
                                            <p:fltVal val="0"/>
                                          </p:val>
                                        </p:tav>
                                        <p:tav tm="100000">
                                          <p:val>
                                            <p:strVal val="#ppt_h"/>
                                          </p:val>
                                        </p:tav>
                                      </p:tavLst>
                                    </p:anim>
                                    <p:animEffect transition="in" filter="fade">
                                      <p:cBhvr>
                                        <p:cTn id="24"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0034" y="0"/>
            <a:ext cx="8229600" cy="776270"/>
          </a:xfrm>
        </p:spPr>
        <p:txBody>
          <a:bodyPr/>
          <a:lstStyle/>
          <a:p>
            <a:r>
              <a:rPr lang="id-ID" dirty="0"/>
              <a:t>KEPERCAYAA N</a:t>
            </a:r>
          </a:p>
        </p:txBody>
      </p:sp>
      <p:graphicFrame>
        <p:nvGraphicFramePr>
          <p:cNvPr id="4" name="Content Placeholder 3"/>
          <p:cNvGraphicFramePr>
            <a:graphicFrameLocks noGrp="1"/>
          </p:cNvGraphicFramePr>
          <p:nvPr>
            <p:ph idx="1"/>
          </p:nvPr>
        </p:nvGraphicFramePr>
        <p:xfrm>
          <a:off x="500063" y="1143000"/>
          <a:ext cx="82296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776270"/>
          </a:xfrm>
        </p:spPr>
        <p:txBody>
          <a:bodyPr/>
          <a:lstStyle/>
          <a:p>
            <a:r>
              <a:rPr lang="id-ID" dirty="0"/>
              <a:t>KEPERCAYAA N</a:t>
            </a:r>
          </a:p>
        </p:txBody>
      </p:sp>
      <p:sp>
        <p:nvSpPr>
          <p:cNvPr id="2" name="Content Placeholder 1"/>
          <p:cNvSpPr>
            <a:spLocks noGrp="1"/>
          </p:cNvSpPr>
          <p:nvPr>
            <p:ph idx="1"/>
          </p:nvPr>
        </p:nvSpPr>
        <p:spPr>
          <a:xfrm>
            <a:off x="500034" y="1214422"/>
            <a:ext cx="8229600" cy="4953016"/>
          </a:xfrm>
        </p:spPr>
        <p:txBody>
          <a:bodyPr>
            <a:normAutofit/>
          </a:bodyPr>
          <a:lstStyle/>
          <a:p>
            <a:pPr>
              <a:buNone/>
            </a:pPr>
            <a:r>
              <a:rPr lang="id-ID" dirty="0"/>
              <a:t>	</a:t>
            </a:r>
          </a:p>
          <a:p>
            <a:pPr>
              <a:buNone/>
            </a:pPr>
            <a:r>
              <a:rPr lang="id-ID" dirty="0"/>
              <a:t>	</a:t>
            </a:r>
          </a:p>
          <a:p>
            <a:pPr>
              <a:buNone/>
            </a:pPr>
            <a:r>
              <a:rPr lang="id-ID" dirty="0"/>
              <a:t>	Percaya pada diri sendiri ada hakikatnya percaya pada Tuhan Yang Maha Esa. Percaya pada diri sendiri, menganggap dirinya tidak salah, dirinya menang, dirinya mampu mengerjakan yang diserahkan atau dipercayakan kepadanya.</a:t>
            </a:r>
          </a:p>
          <a:p>
            <a:pPr>
              <a:buNone/>
            </a:pPr>
            <a:endParaRPr lang="id-ID" dirty="0"/>
          </a:p>
          <a:p>
            <a:pPr>
              <a:buNone/>
            </a:pPr>
            <a:endParaRPr lang="id-ID" dirty="0"/>
          </a:p>
          <a:p>
            <a:pPr>
              <a:buNone/>
            </a:pPr>
            <a:r>
              <a:rPr lang="id-ID" dirty="0"/>
              <a:t>	Kepercayaan kepada orang lain dapat berupa percaya kepada saudara, orang lain, orang tua, guru, atau siapa saja. Kepercayaan kepada orang lain adalah percaya terhadap kata hatinya, perbuatan yang sesuai dengan kata hati, atau terhadap kebenarannya.</a:t>
            </a:r>
          </a:p>
          <a:p>
            <a:endParaRPr lang="id-ID" dirty="0"/>
          </a:p>
          <a:p>
            <a:endParaRPr lang="id-ID" dirty="0"/>
          </a:p>
        </p:txBody>
      </p:sp>
      <p:sp>
        <p:nvSpPr>
          <p:cNvPr id="4" name="Rounded Rectangle 3"/>
          <p:cNvSpPr/>
          <p:nvPr/>
        </p:nvSpPr>
        <p:spPr>
          <a:xfrm>
            <a:off x="642910" y="1285860"/>
            <a:ext cx="5786478" cy="571504"/>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id-ID" sz="2000" dirty="0">
                <a:ln w="18415" cmpd="sng">
                  <a:solidFill>
                    <a:srgbClr val="FFFFFF"/>
                  </a:solidFill>
                  <a:prstDash val="solid"/>
                </a:ln>
                <a:solidFill>
                  <a:srgbClr val="FFFFFF"/>
                </a:solidFill>
                <a:effectLst>
                  <a:outerShdw blurRad="63500" dir="3600000" algn="tl" rotWithShape="0">
                    <a:srgbClr val="000000">
                      <a:alpha val="70000"/>
                    </a:srgbClr>
                  </a:outerShdw>
                </a:effectLst>
              </a:rPr>
              <a:t>Kepercayaan pada diri sendiri</a:t>
            </a:r>
          </a:p>
        </p:txBody>
      </p:sp>
      <p:sp>
        <p:nvSpPr>
          <p:cNvPr id="5" name="Rounded Rectangle 4"/>
          <p:cNvSpPr/>
          <p:nvPr/>
        </p:nvSpPr>
        <p:spPr>
          <a:xfrm>
            <a:off x="642910" y="3500438"/>
            <a:ext cx="5786478" cy="571504"/>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id-ID" sz="2000" dirty="0">
                <a:ln w="18415" cmpd="sng">
                  <a:solidFill>
                    <a:srgbClr val="FFFFFF"/>
                  </a:solidFill>
                  <a:prstDash val="solid"/>
                </a:ln>
                <a:solidFill>
                  <a:srgbClr val="FFFFFF"/>
                </a:solidFill>
                <a:effectLst>
                  <a:outerShdw blurRad="63500" dir="3600000" algn="tl" rotWithShape="0">
                    <a:srgbClr val="000000">
                      <a:alpha val="70000"/>
                    </a:srgbClr>
                  </a:outerShdw>
                </a:effectLst>
              </a:rPr>
              <a:t>Kepercayaan kepada orang lain</a:t>
            </a:r>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53"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776270"/>
          </a:xfrm>
        </p:spPr>
        <p:txBody>
          <a:bodyPr/>
          <a:lstStyle/>
          <a:p>
            <a:r>
              <a:rPr lang="id-ID" dirty="0"/>
              <a:t>KEPERCAYAA N</a:t>
            </a:r>
          </a:p>
        </p:txBody>
      </p:sp>
      <p:sp>
        <p:nvSpPr>
          <p:cNvPr id="2" name="Content Placeholder 1"/>
          <p:cNvSpPr>
            <a:spLocks noGrp="1"/>
          </p:cNvSpPr>
          <p:nvPr>
            <p:ph idx="1"/>
          </p:nvPr>
        </p:nvSpPr>
        <p:spPr>
          <a:xfrm>
            <a:off x="500034" y="1142984"/>
            <a:ext cx="8229600" cy="4953016"/>
          </a:xfrm>
        </p:spPr>
        <p:txBody>
          <a:bodyPr>
            <a:normAutofit/>
          </a:bodyPr>
          <a:lstStyle/>
          <a:p>
            <a:pPr lvl="0"/>
            <a:endParaRPr lang="id-ID" dirty="0"/>
          </a:p>
          <a:p>
            <a:pPr lvl="0"/>
            <a:endParaRPr lang="id-ID" dirty="0"/>
          </a:p>
          <a:p>
            <a:r>
              <a:rPr lang="id-ID" dirty="0"/>
              <a:t>Pandangan demokratis mengatakan bahwa kedaulatan adalah dari rakyat. Rakyat menjelma pada negara. Hanya negara sebagai keutuhan (totalitas) yang ada. Satu-satunya yang mempunyai hak ialah negara. Dan manusia perorangan memiliki kewajiban atasnya.</a:t>
            </a:r>
          </a:p>
          <a:p>
            <a:endParaRPr lang="id-ID" dirty="0"/>
          </a:p>
          <a:p>
            <a:r>
              <a:rPr lang="id-ID" dirty="0"/>
              <a:t>Pandangan demokratis lainnya ialah tidak menyamakan rakyat dengan negara, tetapi rakyat menjadi sumber kedaulatan dan segala hak ( J.J Rousseau). Apa yang menjadi kehendak rakyat adalah hak itulah yang disebut kedaulatan rakyat ynag mutlak.</a:t>
            </a:r>
          </a:p>
          <a:p>
            <a:endParaRPr lang="id-ID" dirty="0"/>
          </a:p>
        </p:txBody>
      </p:sp>
      <p:sp>
        <p:nvSpPr>
          <p:cNvPr id="4" name="Rounded Rectangle 3"/>
          <p:cNvSpPr/>
          <p:nvPr/>
        </p:nvSpPr>
        <p:spPr>
          <a:xfrm>
            <a:off x="571472" y="1142984"/>
            <a:ext cx="5786478" cy="571504"/>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id-ID" sz="2000" dirty="0">
                <a:ln w="18415" cmpd="sng">
                  <a:solidFill>
                    <a:srgbClr val="FFFFFF"/>
                  </a:solidFill>
                  <a:prstDash val="solid"/>
                </a:ln>
                <a:solidFill>
                  <a:srgbClr val="FFFFFF"/>
                </a:solidFill>
                <a:effectLst>
                  <a:outerShdw blurRad="63500" dir="3600000" algn="tl" rotWithShape="0">
                    <a:srgbClr val="000000">
                      <a:alpha val="70000"/>
                    </a:srgbClr>
                  </a:outerShdw>
                </a:effectLst>
              </a:rPr>
              <a:t>Kepercayaan kepada  pemerintah</a:t>
            </a:r>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776270"/>
          </a:xfrm>
        </p:spPr>
        <p:txBody>
          <a:bodyPr/>
          <a:lstStyle/>
          <a:p>
            <a:r>
              <a:rPr lang="id-ID" dirty="0"/>
              <a:t>KEPERCAYAA N</a:t>
            </a:r>
          </a:p>
        </p:txBody>
      </p:sp>
      <p:sp>
        <p:nvSpPr>
          <p:cNvPr id="2" name="Content Placeholder 1"/>
          <p:cNvSpPr>
            <a:spLocks noGrp="1"/>
          </p:cNvSpPr>
          <p:nvPr>
            <p:ph idx="1"/>
          </p:nvPr>
        </p:nvSpPr>
        <p:spPr>
          <a:xfrm>
            <a:off x="500034" y="928670"/>
            <a:ext cx="8229600" cy="5167330"/>
          </a:xfrm>
        </p:spPr>
        <p:txBody>
          <a:bodyPr>
            <a:normAutofit/>
          </a:bodyPr>
          <a:lstStyle/>
          <a:p>
            <a:pPr lvl="0"/>
            <a:endParaRPr lang="id-ID" dirty="0"/>
          </a:p>
          <a:p>
            <a:pPr lvl="0"/>
            <a:endParaRPr lang="id-ID" b="1" dirty="0"/>
          </a:p>
          <a:p>
            <a:r>
              <a:rPr lang="id-ID" sz="1600" b="1" dirty="0"/>
              <a:t>Kepercayaan kepada Tuhan Yang Mahakuasa itu amat penting. Kepercayaan itu amat penting, karena merupakan tali kuat yang dapat menghubungkan rasa manusia dengan Tuhannya.</a:t>
            </a:r>
          </a:p>
          <a:p>
            <a:r>
              <a:rPr lang="id-ID" sz="1600" b="1" dirty="0"/>
              <a:t>Usaha manusia untuk meningkatkan rasa percaya kepada Tuhannya antara lain :</a:t>
            </a:r>
          </a:p>
          <a:p>
            <a:endParaRPr lang="id-ID" sz="800" dirty="0"/>
          </a:p>
        </p:txBody>
      </p:sp>
      <p:sp>
        <p:nvSpPr>
          <p:cNvPr id="6" name="Rounded Rectangle 5"/>
          <p:cNvSpPr/>
          <p:nvPr/>
        </p:nvSpPr>
        <p:spPr>
          <a:xfrm>
            <a:off x="571472" y="1142984"/>
            <a:ext cx="5786478" cy="571504"/>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id-ID" sz="2000" dirty="0">
                <a:ln w="18415" cmpd="sng">
                  <a:solidFill>
                    <a:srgbClr val="FFFFFF"/>
                  </a:solidFill>
                  <a:prstDash val="solid"/>
                </a:ln>
                <a:solidFill>
                  <a:srgbClr val="FFFFFF"/>
                </a:solidFill>
                <a:effectLst>
                  <a:outerShdw blurRad="63500" dir="3600000" algn="tl" rotWithShape="0">
                    <a:srgbClr val="000000">
                      <a:alpha val="70000"/>
                    </a:srgbClr>
                  </a:outerShdw>
                </a:effectLst>
              </a:rPr>
              <a:t>Kepercayaan kepada  Tuhan</a:t>
            </a:r>
          </a:p>
        </p:txBody>
      </p:sp>
      <p:sp>
        <p:nvSpPr>
          <p:cNvPr id="7" name="Rectangle 6"/>
          <p:cNvSpPr/>
          <p:nvPr/>
        </p:nvSpPr>
        <p:spPr>
          <a:xfrm>
            <a:off x="857224" y="3071810"/>
            <a:ext cx="7500990" cy="328614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5"/>
          </a:lnRef>
          <a:fillRef idx="3">
            <a:schemeClr val="accent5"/>
          </a:fillRef>
          <a:effectRef idx="2">
            <a:schemeClr val="accent5"/>
          </a:effectRef>
          <a:fontRef idx="minor">
            <a:schemeClr val="lt1"/>
          </a:fontRef>
        </p:style>
        <p:txBody>
          <a:bodyPr rtlCol="0" anchor="ctr"/>
          <a:lstStyle/>
          <a:p>
            <a:pPr marL="342900" lvl="0" indent="-342900">
              <a:buFont typeface="+mj-lt"/>
              <a:buAutoNum type="arabicPeriod"/>
            </a:pPr>
            <a:r>
              <a:rPr lang="id-ID" dirty="0"/>
              <a:t>Meningkatkan ketakwaan kita dengan jalan meningkatkan   ibadah kita</a:t>
            </a:r>
          </a:p>
          <a:p>
            <a:pPr marL="342900" lvl="0" indent="-342900">
              <a:buFont typeface="+mj-lt"/>
              <a:buAutoNum type="arabicPeriod"/>
            </a:pPr>
            <a:endParaRPr lang="id-ID" dirty="0"/>
          </a:p>
          <a:p>
            <a:pPr marL="342900" lvl="0" indent="-342900">
              <a:buFont typeface="+mj-lt"/>
              <a:buAutoNum type="arabicPeriod"/>
            </a:pPr>
            <a:r>
              <a:rPr lang="id-ID" dirty="0"/>
              <a:t>Meningkatkan pengabdian kita kepada masyarakat </a:t>
            </a:r>
          </a:p>
          <a:p>
            <a:pPr marL="342900" lvl="0" indent="-342900">
              <a:buFont typeface="+mj-lt"/>
              <a:buAutoNum type="arabicPeriod"/>
            </a:pPr>
            <a:endParaRPr lang="id-ID" dirty="0"/>
          </a:p>
          <a:p>
            <a:pPr marL="342900" lvl="0" indent="-342900">
              <a:buFont typeface="+mj-lt"/>
              <a:buAutoNum type="arabicPeriod"/>
            </a:pPr>
            <a:r>
              <a:rPr lang="id-ID" dirty="0"/>
              <a:t>Meningkatkan kecintaan kita kepada sesama manusia dengan jalan suka menolong, dermawan, dan sebagainya</a:t>
            </a:r>
          </a:p>
          <a:p>
            <a:pPr marL="342900" lvl="0" indent="-342900">
              <a:buFont typeface="+mj-lt"/>
              <a:buAutoNum type="arabicPeriod"/>
            </a:pPr>
            <a:endParaRPr lang="id-ID" dirty="0"/>
          </a:p>
          <a:p>
            <a:pPr marL="342900" lvl="0" indent="-342900">
              <a:buFont typeface="+mj-lt"/>
              <a:buAutoNum type="arabicPeriod"/>
            </a:pPr>
            <a:r>
              <a:rPr lang="id-ID" dirty="0"/>
              <a:t>Mengurangi nafsu pengumpulan harta yang berlebihan</a:t>
            </a:r>
          </a:p>
          <a:p>
            <a:pPr marL="342900" lvl="0" indent="-342900">
              <a:buFont typeface="+mj-lt"/>
              <a:buAutoNum type="arabicPeriod"/>
            </a:pPr>
            <a:r>
              <a:rPr lang="id-ID" dirty="0"/>
              <a:t>Menekan perasaan negatif seperti iri, dengki. Fitnah, dan sebagainya.</a:t>
            </a:r>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2714620"/>
            <a:ext cx="8650253" cy="923330"/>
          </a:xfrm>
          <a:prstGeom prst="rect">
            <a:avLst/>
          </a:prstGeom>
          <a:noFill/>
        </p:spPr>
        <p:txBody>
          <a:bodyPr wrap="none" lIns="91440" tIns="45720" rIns="91440" bIns="45720">
            <a:spAutoFit/>
          </a:bodyPr>
          <a:lstStyle/>
          <a:p>
            <a:pPr algn="ctr"/>
            <a:r>
              <a:rPr lang="id-ID"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MANUSIA DAN HARAPAN</a:t>
            </a: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anim calcmode="lin" valueType="num">
                                      <p:cBhvr>
                                        <p:cTn id="8" dur="2000" fill="hold"/>
                                        <p:tgtEl>
                                          <p:spTgt spid="4">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4">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776270"/>
          </a:xfrm>
        </p:spPr>
        <p:txBody>
          <a:bodyPr/>
          <a:lstStyle/>
          <a:p>
            <a:r>
              <a:rPr lang="id-ID" dirty="0"/>
              <a:t>MANUSIA DAN HARAPAN</a:t>
            </a:r>
          </a:p>
        </p:txBody>
      </p:sp>
      <p:sp>
        <p:nvSpPr>
          <p:cNvPr id="2" name="Content Placeholder 1"/>
          <p:cNvSpPr>
            <a:spLocks noGrp="1"/>
          </p:cNvSpPr>
          <p:nvPr>
            <p:ph idx="1"/>
          </p:nvPr>
        </p:nvSpPr>
        <p:spPr>
          <a:xfrm>
            <a:off x="500034" y="1142984"/>
            <a:ext cx="8229600" cy="4953016"/>
          </a:xfrm>
        </p:spPr>
        <p:txBody>
          <a:bodyPr>
            <a:normAutofit/>
          </a:bodyPr>
          <a:lstStyle/>
          <a:p>
            <a:r>
              <a:rPr lang="id-ID" dirty="0">
                <a:ln w="18415" cmpd="sng">
                  <a:solidFill>
                    <a:srgbClr val="FFFFFF"/>
                  </a:solidFill>
                  <a:prstDash val="solid"/>
                </a:ln>
                <a:solidFill>
                  <a:srgbClr val="FFFFFF"/>
                </a:solidFill>
                <a:effectLst>
                  <a:outerShdw blurRad="63500" dir="3600000" algn="tl" rotWithShape="0">
                    <a:srgbClr val="000000">
                      <a:alpha val="70000"/>
                    </a:srgbClr>
                  </a:outerShdw>
                </a:effectLst>
              </a:rPr>
              <a:t>Orang yang tidak suka atau tidak mempunyai cita-cita atau harapan itu tak ubahnya dengan orang yang sudah mati. </a:t>
            </a:r>
          </a:p>
          <a:p>
            <a:pPr>
              <a:buNone/>
            </a:pPr>
            <a:r>
              <a:rPr lang="id-ID" dirty="0"/>
              <a:t>	Di ibarat kata “ Manusia tanpa cita-cita ibarat sudah mati sebelum ajal ”. </a:t>
            </a:r>
          </a:p>
          <a:p>
            <a:pPr>
              <a:buNone/>
            </a:pPr>
            <a:endParaRPr lang="id-ID" dirty="0"/>
          </a:p>
          <a:p>
            <a:r>
              <a:rPr lang="id-ID" dirty="0">
                <a:ln w="18415" cmpd="sng">
                  <a:solidFill>
                    <a:srgbClr val="FFFFFF"/>
                  </a:solidFill>
                  <a:prstDash val="solid"/>
                </a:ln>
                <a:solidFill>
                  <a:srgbClr val="FFFFFF"/>
                </a:solidFill>
                <a:effectLst>
                  <a:outerShdw blurRad="63500" dir="3600000" algn="tl" rotWithShape="0">
                    <a:srgbClr val="000000">
                      <a:alpha val="70000"/>
                    </a:srgbClr>
                  </a:outerShdw>
                </a:effectLst>
              </a:rPr>
              <a:t> Jelasnya maka setiap manusia pasti mempunyai cita-cita dan harapan. </a:t>
            </a:r>
          </a:p>
          <a:p>
            <a:pPr>
              <a:buNone/>
            </a:pPr>
            <a:endParaRPr lang="id-ID"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p>
            <a:r>
              <a:rPr lang="id-ID" dirty="0">
                <a:ln w="18415" cmpd="sng">
                  <a:solidFill>
                    <a:srgbClr val="FFFFFF"/>
                  </a:solidFill>
                  <a:prstDash val="solid"/>
                </a:ln>
                <a:solidFill>
                  <a:srgbClr val="FFFFFF"/>
                </a:solidFill>
                <a:effectLst>
                  <a:outerShdw blurRad="63500" dir="3600000" algn="tl" rotWithShape="0">
                    <a:srgbClr val="000000">
                      <a:alpha val="70000"/>
                    </a:srgbClr>
                  </a:outerShdw>
                </a:effectLst>
              </a:rPr>
              <a:t>Tujuan dari harapan tersebut adalah hidup bahagia.</a:t>
            </a:r>
          </a:p>
          <a:p>
            <a:pPr>
              <a:buNone/>
            </a:pPr>
            <a:r>
              <a:rPr lang="id-ID" dirty="0"/>
              <a:t>	Bila kita ingat dengan kehidupan tidak hanya di dunia saja, namun juga akhirat (abadi). Maka sudah selayaknya “harapan” untuk hidup bahagia di kedua tempat itu sudah kita niati </a:t>
            </a:r>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0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20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fade">
                                      <p:cBhvr>
                                        <p:cTn id="20" dur="2000"/>
                                        <p:tgtEl>
                                          <p:spTgt spid="2">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2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776270"/>
          </a:xfrm>
        </p:spPr>
        <p:txBody>
          <a:bodyPr/>
          <a:lstStyle/>
          <a:p>
            <a:r>
              <a:rPr lang="id-ID" dirty="0"/>
              <a:t>MANUSIA DAN HARAPAN</a:t>
            </a:r>
          </a:p>
        </p:txBody>
      </p:sp>
      <p:sp>
        <p:nvSpPr>
          <p:cNvPr id="2" name="Content Placeholder 1"/>
          <p:cNvSpPr>
            <a:spLocks noGrp="1"/>
          </p:cNvSpPr>
          <p:nvPr>
            <p:ph idx="1"/>
          </p:nvPr>
        </p:nvSpPr>
        <p:spPr>
          <a:xfrm>
            <a:off x="428596" y="928670"/>
            <a:ext cx="8115328" cy="5095892"/>
          </a:xfrm>
        </p:spPr>
        <p:txBody>
          <a:bodyPr>
            <a:normAutofit/>
          </a:bodyPr>
          <a:lstStyle/>
          <a:p>
            <a:pPr>
              <a:buNone/>
            </a:pPr>
            <a:r>
              <a:rPr lang="id-ID" dirty="0"/>
              <a:t>Dalam hubungannya dengan moral, unutk mewujudkan harapan sebagai berikut :</a:t>
            </a:r>
          </a:p>
          <a:p>
            <a:pPr>
              <a:buNone/>
            </a:pPr>
            <a:endParaRPr lang="id-ID" dirty="0"/>
          </a:p>
          <a:p>
            <a:pPr>
              <a:buNone/>
            </a:pPr>
            <a:endParaRPr lang="id-ID" dirty="0"/>
          </a:p>
          <a:p>
            <a:pPr>
              <a:buNone/>
            </a:pPr>
            <a:endParaRPr lang="id-ID" dirty="0"/>
          </a:p>
          <a:p>
            <a:pPr>
              <a:buNone/>
            </a:pPr>
            <a:endParaRPr lang="id-ID" dirty="0"/>
          </a:p>
          <a:p>
            <a:pPr>
              <a:buNone/>
            </a:pPr>
            <a:endParaRPr lang="id-ID" dirty="0"/>
          </a:p>
          <a:p>
            <a:pPr>
              <a:buNone/>
            </a:pPr>
            <a:endParaRPr lang="id-ID" dirty="0"/>
          </a:p>
          <a:p>
            <a:pPr>
              <a:buNone/>
            </a:pPr>
            <a:endParaRPr lang="id-ID" dirty="0"/>
          </a:p>
          <a:p>
            <a:endParaRPr lang="id-ID" dirty="0"/>
          </a:p>
        </p:txBody>
      </p:sp>
      <p:sp>
        <p:nvSpPr>
          <p:cNvPr id="4" name="Rectangle 3"/>
          <p:cNvSpPr/>
          <p:nvPr/>
        </p:nvSpPr>
        <p:spPr>
          <a:xfrm>
            <a:off x="785786" y="2171696"/>
            <a:ext cx="6643734" cy="571504"/>
          </a:xfrm>
          <a:prstGeom prst="rect">
            <a:avLst/>
          </a:prstGeom>
        </p:spPr>
        <p:style>
          <a:lnRef idx="1">
            <a:schemeClr val="accent5"/>
          </a:lnRef>
          <a:fillRef idx="1002">
            <a:schemeClr val="dk1"/>
          </a:fillRef>
          <a:effectRef idx="1">
            <a:schemeClr val="accent5"/>
          </a:effectRef>
          <a:fontRef idx="minor">
            <a:schemeClr val="dk1"/>
          </a:fontRef>
        </p:style>
        <p:txBody>
          <a:bodyPr rtlCol="0" anchor="ctr"/>
          <a:lstStyle/>
          <a:p>
            <a:pPr lvl="0"/>
            <a:r>
              <a:rPr lang="id-ID" dirty="0">
                <a:ln w="18415" cmpd="sng">
                  <a:solidFill>
                    <a:srgbClr val="FFFFFF"/>
                  </a:solidFill>
                  <a:prstDash val="solid"/>
                </a:ln>
                <a:solidFill>
                  <a:srgbClr val="FFFFFF"/>
                </a:solidFill>
                <a:effectLst>
                  <a:outerShdw blurRad="63500" dir="3600000" algn="tl" rotWithShape="0">
                    <a:srgbClr val="000000">
                      <a:alpha val="70000"/>
                    </a:srgbClr>
                  </a:outerShdw>
                </a:effectLst>
              </a:rPr>
              <a:t>  1.	Harapan seperti apa yang baik</a:t>
            </a:r>
          </a:p>
        </p:txBody>
      </p:sp>
      <p:sp>
        <p:nvSpPr>
          <p:cNvPr id="5" name="Rectangle 4"/>
          <p:cNvSpPr/>
          <p:nvPr/>
        </p:nvSpPr>
        <p:spPr>
          <a:xfrm>
            <a:off x="1000100" y="2933696"/>
            <a:ext cx="6643734" cy="571504"/>
          </a:xfrm>
          <a:prstGeom prst="rect">
            <a:avLst/>
          </a:prstGeom>
        </p:spPr>
        <p:style>
          <a:lnRef idx="1">
            <a:schemeClr val="accent5"/>
          </a:lnRef>
          <a:fillRef idx="1002">
            <a:schemeClr val="dk1"/>
          </a:fillRef>
          <a:effectRef idx="1">
            <a:schemeClr val="accent5"/>
          </a:effectRef>
          <a:fontRef idx="minor">
            <a:schemeClr val="dk1"/>
          </a:fontRef>
        </p:style>
        <p:txBody>
          <a:bodyPr rtlCol="0" anchor="ctr"/>
          <a:lstStyle/>
          <a:p>
            <a:pPr lvl="0"/>
            <a:r>
              <a:rPr lang="id-ID" dirty="0">
                <a:ln w="18415" cmpd="sng">
                  <a:solidFill>
                    <a:srgbClr val="FFFFFF"/>
                  </a:solidFill>
                  <a:prstDash val="solid"/>
                </a:ln>
                <a:solidFill>
                  <a:srgbClr val="FFFFFF"/>
                </a:solidFill>
                <a:effectLst>
                  <a:outerShdw blurRad="63500" dir="3600000" algn="tl" rotWithShape="0">
                    <a:srgbClr val="000000">
                      <a:alpha val="70000"/>
                    </a:srgbClr>
                  </a:outerShdw>
                </a:effectLst>
              </a:rPr>
              <a:t>  2.	Bagaimana caranya mencapai harapan itu</a:t>
            </a:r>
          </a:p>
        </p:txBody>
      </p:sp>
      <p:sp>
        <p:nvSpPr>
          <p:cNvPr id="6" name="Rectangle 5"/>
          <p:cNvSpPr/>
          <p:nvPr/>
        </p:nvSpPr>
        <p:spPr>
          <a:xfrm>
            <a:off x="1142976" y="3695696"/>
            <a:ext cx="6643734" cy="571504"/>
          </a:xfrm>
          <a:prstGeom prst="rect">
            <a:avLst/>
          </a:prstGeom>
        </p:spPr>
        <p:style>
          <a:lnRef idx="1">
            <a:schemeClr val="accent5"/>
          </a:lnRef>
          <a:fillRef idx="1002">
            <a:schemeClr val="dk1"/>
          </a:fillRef>
          <a:effectRef idx="1">
            <a:schemeClr val="accent5"/>
          </a:effectRef>
          <a:fontRef idx="minor">
            <a:schemeClr val="dk1"/>
          </a:fontRef>
        </p:style>
        <p:txBody>
          <a:bodyPr rtlCol="0" anchor="ctr"/>
          <a:lstStyle/>
          <a:p>
            <a:pPr lvl="0"/>
            <a:r>
              <a:rPr lang="id-ID" dirty="0">
                <a:ln w="18415" cmpd="sng">
                  <a:solidFill>
                    <a:srgbClr val="FFFFFF"/>
                  </a:solidFill>
                  <a:prstDash val="solid"/>
                </a:ln>
                <a:solidFill>
                  <a:srgbClr val="FFFFFF"/>
                </a:solidFill>
                <a:effectLst>
                  <a:outerShdw blurRad="63500" dir="3600000" algn="tl" rotWithShape="0">
                    <a:srgbClr val="000000">
                      <a:alpha val="70000"/>
                    </a:srgbClr>
                  </a:outerShdw>
                </a:effectLst>
              </a:rPr>
              <a:t>  3.	Bagaimana bila harapan itu tidak tercapai</a:t>
            </a:r>
          </a:p>
        </p:txBody>
      </p:sp>
      <p:sp>
        <p:nvSpPr>
          <p:cNvPr id="8" name="Rounded Rectangle 7"/>
          <p:cNvSpPr/>
          <p:nvPr/>
        </p:nvSpPr>
        <p:spPr>
          <a:xfrm>
            <a:off x="642910" y="4500570"/>
            <a:ext cx="7715304" cy="1857388"/>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0">
            <a:schemeClr val="dk1"/>
          </a:lnRef>
          <a:fillRef idx="3">
            <a:schemeClr val="dk1"/>
          </a:fillRef>
          <a:effectRef idx="3">
            <a:schemeClr val="dk1"/>
          </a:effectRef>
          <a:fontRef idx="minor">
            <a:schemeClr val="lt1"/>
          </a:fontRef>
        </p:style>
        <p:txBody>
          <a:bodyPr rtlCol="0" anchor="ctr">
            <a:scene3d>
              <a:camera prst="orthographicFront"/>
              <a:lightRig rig="soft" dir="t">
                <a:rot lat="0" lon="0" rev="10800000"/>
              </a:lightRig>
            </a:scene3d>
            <a:sp3d>
              <a:bevelT w="27940" h="12700"/>
              <a:contourClr>
                <a:srgbClr val="DDDDDD"/>
              </a:contourClr>
            </a:sp3d>
          </a:bodyPr>
          <a:lstStyle/>
          <a:p>
            <a:pPr algn="just"/>
            <a:r>
              <a:rPr lang="id-ID" sz="1600" b="1" i="1" spc="150" dirty="0">
                <a:ln w="11430"/>
                <a:solidFill>
                  <a:srgbClr val="F8F8F8"/>
                </a:solidFill>
                <a:effectLst>
                  <a:outerShdw blurRad="25400" algn="tl" rotWithShape="0">
                    <a:srgbClr val="000000">
                      <a:alpha val="43000"/>
                    </a:srgbClr>
                  </a:outerShdw>
                </a:effectLst>
              </a:rPr>
              <a:t>Kita harus selalu sadar bahwa harapan tidak selamanya menjadi kenyataan. Ingatlah selalu pesan Nabi Muhammad saw : “ Berusahalah untuk urusan duniamu seolah-olah kamu hidup akan selama-lamanya, dan berusahalah untuk urusan akhiratmu seolah-olah kamu akan mati esok pagi.”</a:t>
            </a:r>
            <a:endParaRPr lang="id-ID" sz="1600" b="1" spc="150" dirty="0">
              <a:ln w="11430"/>
              <a:solidFill>
                <a:srgbClr val="F8F8F8"/>
              </a:solidFill>
              <a:effectLst>
                <a:outerShdw blurRad="25400" algn="tl" rotWithShape="0">
                  <a:srgbClr val="000000">
                    <a:alpha val="43000"/>
                  </a:srgbClr>
                </a:outerShdw>
              </a:effectLst>
            </a:endParaRPr>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slide(fromBottom)">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slide(fromBottom)">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slide(fromBottom)">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0034" y="2643182"/>
            <a:ext cx="8177688" cy="923330"/>
          </a:xfrm>
          <a:prstGeom prst="rect">
            <a:avLst/>
          </a:prstGeom>
          <a:noFill/>
        </p:spPr>
        <p:txBody>
          <a:bodyPr wrap="none" lIns="91440" tIns="45720" rIns="91440" bIns="45720">
            <a:spAutoFit/>
          </a:bodyPr>
          <a:lstStyle/>
          <a:p>
            <a:pPr algn="ctr"/>
            <a:r>
              <a:rPr lang="id-ID"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PENGERTIAN HARAPAN</a:t>
            </a: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285728"/>
            <a:ext cx="8229600" cy="847708"/>
          </a:xfrm>
        </p:spPr>
        <p:txBody>
          <a:bodyPr/>
          <a:lstStyle/>
          <a:p>
            <a:r>
              <a:rPr lang="id-ID" dirty="0"/>
              <a:t>PENGERTIAN HARAPAN</a:t>
            </a:r>
          </a:p>
        </p:txBody>
      </p:sp>
      <p:sp>
        <p:nvSpPr>
          <p:cNvPr id="2" name="Content Placeholder 1"/>
          <p:cNvSpPr>
            <a:spLocks noGrp="1"/>
          </p:cNvSpPr>
          <p:nvPr>
            <p:ph idx="1"/>
          </p:nvPr>
        </p:nvSpPr>
        <p:spPr>
          <a:xfrm>
            <a:off x="457200" y="1142984"/>
            <a:ext cx="8229600" cy="5286412"/>
          </a:xfrm>
        </p:spPr>
        <p:txBody>
          <a:bodyPr>
            <a:normAutofit/>
          </a:bodyPr>
          <a:lstStyle/>
          <a:p>
            <a:pPr>
              <a:buNone/>
            </a:pPr>
            <a:r>
              <a:rPr lang="id-ID" dirty="0"/>
              <a:t>	</a:t>
            </a:r>
            <a:r>
              <a:rPr lang="id-ID" sz="2400" dirty="0"/>
              <a:t>Harapan berasal dati kata harap yang artinya keinginan supaya terjadi sesuatu.</a:t>
            </a:r>
            <a:endParaRPr lang="id-ID" dirty="0"/>
          </a:p>
          <a:p>
            <a:pPr>
              <a:buNone/>
            </a:pPr>
            <a:r>
              <a:rPr lang="id-ID" dirty="0">
                <a:ln w="18415" cmpd="sng">
                  <a:solidFill>
                    <a:srgbClr val="FFFFFF"/>
                  </a:solidFill>
                  <a:prstDash val="solid"/>
                </a:ln>
                <a:solidFill>
                  <a:srgbClr val="FFFFFF"/>
                </a:solidFill>
                <a:effectLst>
                  <a:outerShdw blurRad="63500" dir="3600000" algn="tl" rotWithShape="0">
                    <a:srgbClr val="000000">
                      <a:alpha val="70000"/>
                    </a:srgbClr>
                  </a:outerShdw>
                </a:effectLst>
              </a:rPr>
              <a:t>Harapan merupakan buah keinginan.</a:t>
            </a:r>
          </a:p>
          <a:p>
            <a:pPr>
              <a:buNone/>
            </a:pPr>
            <a:r>
              <a:rPr lang="id-ID" dirty="0"/>
              <a:t>	</a:t>
            </a:r>
            <a:r>
              <a:rPr lang="id-ID" sz="2400" dirty="0"/>
              <a:t>Untuk mewujudkan harapan haruslah berusahan sesuai yang diharapkan. Tetapi terkadang harapan belum tentu terwujud walaupun sudah berusaha keras (belum pasti).</a:t>
            </a:r>
          </a:p>
          <a:p>
            <a:pPr>
              <a:buNone/>
            </a:pPr>
            <a:r>
              <a:rPr lang="id-ID" dirty="0">
                <a:ln w="18415" cmpd="sng">
                  <a:solidFill>
                    <a:srgbClr val="FFFFFF"/>
                  </a:solidFill>
                  <a:prstDash val="solid"/>
                </a:ln>
                <a:solidFill>
                  <a:srgbClr val="FFFFFF"/>
                </a:solidFill>
                <a:effectLst>
                  <a:outerShdw blurRad="63500" dir="3600000" algn="tl" rotWithShape="0">
                    <a:srgbClr val="000000">
                      <a:alpha val="70000"/>
                    </a:srgbClr>
                  </a:outerShdw>
                </a:effectLst>
              </a:rPr>
              <a:t>Harapan juga berarti keinginan yang belum terwujud</a:t>
            </a:r>
          </a:p>
          <a:p>
            <a:pPr>
              <a:buNone/>
            </a:pPr>
            <a:r>
              <a:rPr lang="id-ID" dirty="0"/>
              <a:t>	</a:t>
            </a:r>
            <a:r>
              <a:rPr lang="id-ID" sz="2400" dirty="0"/>
              <a:t>Tanpa harapan manusia tidak ada artinya sebagai manusia. Manusia yang tak mempunyai harapan berarti tak dapat diharapkan lagi.</a:t>
            </a:r>
          </a:p>
          <a:p>
            <a:pPr>
              <a:buNone/>
            </a:pPr>
            <a:r>
              <a:rPr lang="id-ID" sz="2400" dirty="0">
                <a:ln w="18415" cmpd="sng">
                  <a:solidFill>
                    <a:srgbClr val="FFFFFF"/>
                  </a:solidFill>
                  <a:prstDash val="solid"/>
                </a:ln>
                <a:solidFill>
                  <a:srgbClr val="FFFFFF"/>
                </a:solidFill>
                <a:effectLst>
                  <a:outerShdw blurRad="63500" dir="3600000" algn="tl" rotWithShape="0">
                    <a:srgbClr val="000000">
                      <a:alpha val="70000"/>
                    </a:srgbClr>
                  </a:outerShdw>
                </a:effectLst>
              </a:rPr>
              <a:t>Putus harapan berarti putus asa</a:t>
            </a:r>
          </a:p>
          <a:p>
            <a:pPr>
              <a:buNone/>
            </a:pPr>
            <a:endParaRPr lang="id-ID" dirty="0"/>
          </a:p>
          <a:p>
            <a:endParaRPr lang="id-ID" dirty="0"/>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strips(downLeft)">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strips(downLeft)">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strips(down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strips(down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strips(downLeft)">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285728"/>
            <a:ext cx="8229600" cy="847708"/>
          </a:xfrm>
        </p:spPr>
        <p:txBody>
          <a:bodyPr/>
          <a:lstStyle/>
          <a:p>
            <a:r>
              <a:rPr lang="id-ID" dirty="0"/>
              <a:t>PENGERTIAN HARAPAN</a:t>
            </a:r>
          </a:p>
        </p:txBody>
      </p:sp>
      <p:sp>
        <p:nvSpPr>
          <p:cNvPr id="2" name="Content Placeholder 1"/>
          <p:cNvSpPr>
            <a:spLocks noGrp="1"/>
          </p:cNvSpPr>
          <p:nvPr>
            <p:ph idx="1"/>
          </p:nvPr>
        </p:nvSpPr>
        <p:spPr>
          <a:xfrm>
            <a:off x="457200" y="1142984"/>
            <a:ext cx="8229600" cy="5286412"/>
          </a:xfrm>
        </p:spPr>
        <p:txBody>
          <a:bodyPr/>
          <a:lstStyle/>
          <a:p>
            <a:endParaRPr lang="id-ID" dirty="0"/>
          </a:p>
        </p:txBody>
      </p:sp>
      <p:sp>
        <p:nvSpPr>
          <p:cNvPr id="4" name="Rounded Rectangle 3"/>
          <p:cNvSpPr/>
          <p:nvPr/>
        </p:nvSpPr>
        <p:spPr>
          <a:xfrm>
            <a:off x="3000364" y="1214422"/>
            <a:ext cx="3143272" cy="1143008"/>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5"/>
          </a:lnRef>
          <a:fillRef idx="2">
            <a:schemeClr val="accent5"/>
          </a:fillRef>
          <a:effectRef idx="1">
            <a:schemeClr val="accent5"/>
          </a:effectRef>
          <a:fontRef idx="minor">
            <a:schemeClr val="dk1"/>
          </a:fontRef>
        </p:style>
        <p:txBody>
          <a:bodyPr rtlCol="0" anchor="ctr"/>
          <a:lstStyle/>
          <a:p>
            <a:pPr algn="ctr"/>
            <a:r>
              <a:rPr lang="id-ID" sz="2000" dirty="0">
                <a:ln w="18415" cmpd="sng">
                  <a:solidFill>
                    <a:srgbClr val="FFFFFF"/>
                  </a:solidFill>
                  <a:prstDash val="solid"/>
                </a:ln>
                <a:solidFill>
                  <a:srgbClr val="FFFFFF"/>
                </a:solidFill>
                <a:effectLst>
                  <a:outerShdw blurRad="63500" dir="3600000" algn="tl" rotWithShape="0">
                    <a:srgbClr val="000000">
                      <a:alpha val="70000"/>
                    </a:srgbClr>
                  </a:outerShdw>
                </a:effectLst>
              </a:rPr>
              <a:t>Kodratnya dorongan dalam diri manusia</a:t>
            </a:r>
          </a:p>
        </p:txBody>
      </p:sp>
      <p:sp>
        <p:nvSpPr>
          <p:cNvPr id="5" name="Rounded Rectangle 4"/>
          <p:cNvSpPr/>
          <p:nvPr/>
        </p:nvSpPr>
        <p:spPr>
          <a:xfrm>
            <a:off x="857224" y="3071810"/>
            <a:ext cx="2571768" cy="1071570"/>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2">
            <a:schemeClr val="accent2"/>
          </a:fillRef>
          <a:effectRef idx="1">
            <a:schemeClr val="accent2"/>
          </a:effectRef>
          <a:fontRef idx="minor">
            <a:schemeClr val="dk1"/>
          </a:fontRef>
        </p:style>
        <p:txBody>
          <a:bodyPr rtlCol="0" anchor="ctr"/>
          <a:lstStyle/>
          <a:p>
            <a:pPr algn="ctr"/>
            <a:r>
              <a:rPr lang="id-ID" sz="2400" dirty="0"/>
              <a:t>Dorongan Kodrat</a:t>
            </a:r>
          </a:p>
        </p:txBody>
      </p:sp>
      <p:sp>
        <p:nvSpPr>
          <p:cNvPr id="6" name="Rounded Rectangle 5"/>
          <p:cNvSpPr/>
          <p:nvPr/>
        </p:nvSpPr>
        <p:spPr>
          <a:xfrm>
            <a:off x="5572132" y="3071810"/>
            <a:ext cx="2571768" cy="1071570"/>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2">
            <a:schemeClr val="accent2"/>
          </a:fillRef>
          <a:effectRef idx="1">
            <a:schemeClr val="accent2"/>
          </a:effectRef>
          <a:fontRef idx="minor">
            <a:schemeClr val="dk1"/>
          </a:fontRef>
        </p:style>
        <p:txBody>
          <a:bodyPr rtlCol="0" anchor="ctr"/>
          <a:lstStyle/>
          <a:p>
            <a:pPr algn="ctr"/>
            <a:r>
              <a:rPr lang="id-ID" sz="2000" dirty="0"/>
              <a:t>Dorongan Kebutuhan Hidup</a:t>
            </a:r>
          </a:p>
        </p:txBody>
      </p:sp>
      <p:cxnSp>
        <p:nvCxnSpPr>
          <p:cNvPr id="10" name="Straight Arrow Connector 9"/>
          <p:cNvCxnSpPr>
            <a:stCxn id="4" idx="2"/>
          </p:cNvCxnSpPr>
          <p:nvPr/>
        </p:nvCxnSpPr>
        <p:spPr>
          <a:xfrm rot="5400000">
            <a:off x="3000364" y="1500174"/>
            <a:ext cx="714380" cy="242889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p:cNvCxnSpPr>
            <a:stCxn id="4" idx="2"/>
            <a:endCxn id="6" idx="0"/>
          </p:cNvCxnSpPr>
          <p:nvPr/>
        </p:nvCxnSpPr>
        <p:spPr>
          <a:xfrm rot="16200000" flipH="1">
            <a:off x="5357818" y="1571612"/>
            <a:ext cx="714380" cy="228601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ectangle 15"/>
          <p:cNvSpPr/>
          <p:nvPr/>
        </p:nvSpPr>
        <p:spPr>
          <a:xfrm>
            <a:off x="928662" y="4357694"/>
            <a:ext cx="2428892" cy="207170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buFont typeface="Wingdings" pitchFamily="2" charset="2"/>
              <a:buChar char="Ø"/>
            </a:pPr>
            <a:r>
              <a:rPr lang="id-ID" dirty="0"/>
              <a:t>Menangis</a:t>
            </a:r>
          </a:p>
          <a:p>
            <a:pPr>
              <a:buFont typeface="Wingdings" pitchFamily="2" charset="2"/>
              <a:buChar char="Ø"/>
            </a:pPr>
            <a:r>
              <a:rPr lang="id-ID" dirty="0"/>
              <a:t>Tertawa</a:t>
            </a:r>
          </a:p>
          <a:p>
            <a:pPr>
              <a:buFont typeface="Wingdings" pitchFamily="2" charset="2"/>
              <a:buChar char="Ø"/>
            </a:pPr>
            <a:r>
              <a:rPr lang="id-ID" dirty="0"/>
              <a:t>Berpikir</a:t>
            </a:r>
          </a:p>
          <a:p>
            <a:pPr>
              <a:buFont typeface="Wingdings" pitchFamily="2" charset="2"/>
              <a:buChar char="Ø"/>
            </a:pPr>
            <a:r>
              <a:rPr lang="id-ID" dirty="0"/>
              <a:t>Berkata</a:t>
            </a:r>
          </a:p>
          <a:p>
            <a:pPr>
              <a:buFont typeface="Wingdings" pitchFamily="2" charset="2"/>
              <a:buChar char="Ø"/>
            </a:pPr>
            <a:r>
              <a:rPr lang="id-ID" dirty="0"/>
              <a:t>Bercinta</a:t>
            </a:r>
          </a:p>
          <a:p>
            <a:pPr>
              <a:buFont typeface="Wingdings" pitchFamily="2" charset="2"/>
              <a:buChar char="Ø"/>
            </a:pPr>
            <a:r>
              <a:rPr lang="id-ID" dirty="0"/>
              <a:t>Dan sebagainya</a:t>
            </a:r>
          </a:p>
        </p:txBody>
      </p:sp>
      <p:sp>
        <p:nvSpPr>
          <p:cNvPr id="17" name="Rectangle 16"/>
          <p:cNvSpPr/>
          <p:nvPr/>
        </p:nvSpPr>
        <p:spPr>
          <a:xfrm>
            <a:off x="5643570" y="4357694"/>
            <a:ext cx="2571768" cy="207170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342900" indent="-342900">
              <a:buFont typeface="+mj-lt"/>
              <a:buAutoNum type="arabicPeriod"/>
            </a:pPr>
            <a:r>
              <a:rPr lang="id-ID" sz="1900" dirty="0">
                <a:ln w="18415" cmpd="sng">
                  <a:solidFill>
                    <a:srgbClr val="FFFFFF"/>
                  </a:solidFill>
                  <a:prstDash val="solid"/>
                </a:ln>
                <a:solidFill>
                  <a:srgbClr val="FFFFFF"/>
                </a:solidFill>
                <a:effectLst>
                  <a:outerShdw blurRad="63500" dir="3600000" algn="tl" rotWithShape="0">
                    <a:srgbClr val="000000">
                      <a:alpha val="70000"/>
                    </a:srgbClr>
                  </a:outerShdw>
                </a:effectLst>
              </a:rPr>
              <a:t>Kebutuhan jasmani</a:t>
            </a:r>
          </a:p>
          <a:p>
            <a:pPr marL="342900" indent="-342900"/>
            <a:r>
              <a:rPr lang="id-ID" sz="1600" dirty="0"/>
              <a:t>pangan, sandang , papan</a:t>
            </a:r>
          </a:p>
          <a:p>
            <a:pPr marL="342900" indent="-342900"/>
            <a:r>
              <a:rPr lang="id-ID" dirty="0">
                <a:ln w="18415" cmpd="sng">
                  <a:solidFill>
                    <a:srgbClr val="FFFFFF"/>
                  </a:solidFill>
                  <a:prstDash val="solid"/>
                </a:ln>
                <a:solidFill>
                  <a:srgbClr val="FFFFFF"/>
                </a:solidFill>
                <a:effectLst>
                  <a:outerShdw blurRad="63500" dir="3600000" algn="tl" rotWithShape="0">
                    <a:srgbClr val="000000">
                      <a:alpha val="70000"/>
                    </a:srgbClr>
                  </a:outerShdw>
                </a:effectLst>
              </a:rPr>
              <a:t>2.   </a:t>
            </a:r>
            <a:r>
              <a:rPr lang="id-ID" sz="2000" dirty="0">
                <a:ln w="18415" cmpd="sng">
                  <a:solidFill>
                    <a:srgbClr val="FFFFFF"/>
                  </a:solidFill>
                  <a:prstDash val="solid"/>
                </a:ln>
                <a:solidFill>
                  <a:srgbClr val="FFFFFF"/>
                </a:solidFill>
                <a:effectLst>
                  <a:outerShdw blurRad="63500" dir="3600000" algn="tl" rotWithShape="0">
                    <a:srgbClr val="000000">
                      <a:alpha val="70000"/>
                    </a:srgbClr>
                  </a:outerShdw>
                </a:effectLst>
              </a:rPr>
              <a:t>Kebutuhan rohani</a:t>
            </a:r>
            <a:endParaRPr lang="id-ID" b="1" dirty="0"/>
          </a:p>
          <a:p>
            <a:pPr marL="342900" indent="-342900"/>
            <a:r>
              <a:rPr lang="id-ID" sz="1600" dirty="0"/>
              <a:t>	Kebahagiaan, kesejahteraan, kepuasan hiburan</a:t>
            </a:r>
          </a:p>
        </p:txBody>
      </p:sp>
      <p:sp>
        <p:nvSpPr>
          <p:cNvPr id="19" name="Down Arrow 18"/>
          <p:cNvSpPr/>
          <p:nvPr/>
        </p:nvSpPr>
        <p:spPr>
          <a:xfrm>
            <a:off x="1928794" y="4071942"/>
            <a:ext cx="500066" cy="428628"/>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
        <p:nvSpPr>
          <p:cNvPr id="20" name="Down Arrow 19"/>
          <p:cNvSpPr/>
          <p:nvPr/>
        </p:nvSpPr>
        <p:spPr>
          <a:xfrm>
            <a:off x="6643702" y="4000504"/>
            <a:ext cx="500066" cy="428628"/>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edge">
                                      <p:cBhvr>
                                        <p:cTn id="7" dur="2000"/>
                                        <p:tgtEl>
                                          <p:spTgt spid="19"/>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edge">
                                      <p:cBhvr>
                                        <p:cTn id="10" dur="20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0"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edge">
                                      <p:cBhvr>
                                        <p:cTn id="15" dur="2000"/>
                                        <p:tgtEl>
                                          <p:spTgt spid="20"/>
                                        </p:tgtEl>
                                      </p:cBhvr>
                                    </p:animEffect>
                                  </p:childTnLst>
                                </p:cTn>
                              </p:par>
                              <p:par>
                                <p:cTn id="16" presetID="2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edge">
                                      <p:cBhvr>
                                        <p:cTn id="18"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9"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285728"/>
            <a:ext cx="8229600" cy="847708"/>
          </a:xfrm>
        </p:spPr>
        <p:txBody>
          <a:bodyPr/>
          <a:lstStyle/>
          <a:p>
            <a:r>
              <a:rPr lang="id-ID" dirty="0"/>
              <a:t>PENGERTIAN HARAPAN</a:t>
            </a:r>
          </a:p>
        </p:txBody>
      </p:sp>
      <p:sp>
        <p:nvSpPr>
          <p:cNvPr id="2" name="Content Placeholder 1"/>
          <p:cNvSpPr>
            <a:spLocks noGrp="1"/>
          </p:cNvSpPr>
          <p:nvPr>
            <p:ph idx="1"/>
          </p:nvPr>
        </p:nvSpPr>
        <p:spPr>
          <a:xfrm>
            <a:off x="571472" y="1142984"/>
            <a:ext cx="8043890" cy="5286412"/>
          </a:xfrm>
        </p:spPr>
        <p:txBody>
          <a:bodyPr>
            <a:normAutofit/>
          </a:bodyPr>
          <a:lstStyle/>
          <a:p>
            <a:pPr>
              <a:buNone/>
            </a:pPr>
            <a:r>
              <a:rPr lang="id-ID" dirty="0"/>
              <a:t>	Katagori kebutuhan manusia yang merupakan harapan manusia menurut Abraham Maslow adalah:</a:t>
            </a:r>
          </a:p>
          <a:p>
            <a:pPr>
              <a:buNone/>
            </a:pPr>
            <a:r>
              <a:rPr lang="id-ID" dirty="0"/>
              <a:t>  </a:t>
            </a:r>
          </a:p>
          <a:p>
            <a:endParaRPr lang="id-ID" dirty="0"/>
          </a:p>
        </p:txBody>
      </p:sp>
      <p:sp>
        <p:nvSpPr>
          <p:cNvPr id="6" name="Rectangle 5"/>
          <p:cNvSpPr/>
          <p:nvPr/>
        </p:nvSpPr>
        <p:spPr>
          <a:xfrm>
            <a:off x="785786" y="2857496"/>
            <a:ext cx="7715304" cy="57150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lvl="0"/>
            <a:r>
              <a:rPr lang="id-ID" dirty="0">
                <a:ln w="18415" cmpd="sng">
                  <a:solidFill>
                    <a:srgbClr val="FFFFFF"/>
                  </a:solidFill>
                  <a:prstDash val="solid"/>
                </a:ln>
                <a:solidFill>
                  <a:srgbClr val="FFFFFF"/>
                </a:solidFill>
                <a:effectLst>
                  <a:outerShdw blurRad="63500" dir="3600000" algn="tl" rotWithShape="0">
                    <a:srgbClr val="000000">
                      <a:alpha val="70000"/>
                    </a:srgbClr>
                  </a:outerShdw>
                </a:effectLst>
              </a:rPr>
              <a:t>Harapan untuk memperoleh keamanan (safety)</a:t>
            </a:r>
          </a:p>
        </p:txBody>
      </p:sp>
      <p:sp>
        <p:nvSpPr>
          <p:cNvPr id="7" name="Rectangle 6"/>
          <p:cNvSpPr/>
          <p:nvPr/>
        </p:nvSpPr>
        <p:spPr>
          <a:xfrm>
            <a:off x="785786" y="3714752"/>
            <a:ext cx="7715304" cy="57150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lvl="0"/>
            <a:r>
              <a:rPr lang="id-ID" dirty="0">
                <a:ln w="18415" cmpd="sng">
                  <a:solidFill>
                    <a:srgbClr val="FFFFFF"/>
                  </a:solidFill>
                  <a:prstDash val="solid"/>
                </a:ln>
                <a:solidFill>
                  <a:srgbClr val="FFFFFF"/>
                </a:solidFill>
                <a:effectLst>
                  <a:outerShdw blurRad="63500" dir="3600000" algn="tl" rotWithShape="0">
                    <a:srgbClr val="000000">
                      <a:alpha val="70000"/>
                    </a:srgbClr>
                  </a:outerShdw>
                </a:effectLst>
              </a:rPr>
              <a:t>Harapan untuk memiliki hak dan kewajiban untuk mencintai dan dicintai (beloving and love)</a:t>
            </a:r>
          </a:p>
        </p:txBody>
      </p:sp>
      <p:sp>
        <p:nvSpPr>
          <p:cNvPr id="8" name="Rectangle 7"/>
          <p:cNvSpPr/>
          <p:nvPr/>
        </p:nvSpPr>
        <p:spPr>
          <a:xfrm>
            <a:off x="785786" y="4572008"/>
            <a:ext cx="7715304" cy="57150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lvl="0"/>
            <a:r>
              <a:rPr lang="id-ID" dirty="0">
                <a:ln w="18415" cmpd="sng">
                  <a:solidFill>
                    <a:srgbClr val="FFFFFF"/>
                  </a:solidFill>
                  <a:prstDash val="solid"/>
                </a:ln>
                <a:solidFill>
                  <a:srgbClr val="FFFFFF"/>
                </a:solidFill>
                <a:effectLst>
                  <a:outerShdw blurRad="63500" dir="3600000" algn="tl" rotWithShape="0">
                    <a:srgbClr val="000000">
                      <a:alpha val="70000"/>
                    </a:srgbClr>
                  </a:outerShdw>
                </a:effectLst>
              </a:rPr>
              <a:t>Harapan memperoleh status atau untuk diterima atau diakui lingkungan.</a:t>
            </a:r>
          </a:p>
        </p:txBody>
      </p:sp>
      <p:sp>
        <p:nvSpPr>
          <p:cNvPr id="9" name="Rectangle 8"/>
          <p:cNvSpPr/>
          <p:nvPr/>
        </p:nvSpPr>
        <p:spPr>
          <a:xfrm>
            <a:off x="785786" y="5500702"/>
            <a:ext cx="7715304" cy="57150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lvl="0"/>
            <a:r>
              <a:rPr lang="id-ID" dirty="0">
                <a:ln w="18415" cmpd="sng">
                  <a:solidFill>
                    <a:srgbClr val="FFFFFF"/>
                  </a:solidFill>
                  <a:prstDash val="solid"/>
                </a:ln>
                <a:solidFill>
                  <a:srgbClr val="FFFFFF"/>
                </a:solidFill>
                <a:effectLst>
                  <a:outerShdw blurRad="63500" dir="3600000" algn="tl" rotWithShape="0">
                    <a:srgbClr val="000000">
                      <a:alpha val="70000"/>
                    </a:srgbClr>
                  </a:outerShdw>
                </a:effectLst>
              </a:rPr>
              <a:t>Harapan untuk memperoleh perwujudan dan cita-cita (self actualization)</a:t>
            </a:r>
          </a:p>
        </p:txBody>
      </p:sp>
      <p:sp>
        <p:nvSpPr>
          <p:cNvPr id="10" name="Rectangle 9"/>
          <p:cNvSpPr/>
          <p:nvPr/>
        </p:nvSpPr>
        <p:spPr>
          <a:xfrm>
            <a:off x="785786" y="2143116"/>
            <a:ext cx="7715304" cy="57150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lvl="0"/>
            <a:r>
              <a:rPr lang="id-ID" dirty="0">
                <a:ln w="18415" cmpd="sng">
                  <a:solidFill>
                    <a:srgbClr val="FFFFFF"/>
                  </a:solidFill>
                  <a:prstDash val="solid"/>
                </a:ln>
                <a:solidFill>
                  <a:srgbClr val="FFFFFF"/>
                </a:solidFill>
                <a:effectLst>
                  <a:outerShdw blurRad="63500" dir="3600000" algn="tl" rotWithShape="0">
                    <a:srgbClr val="000000">
                      <a:alpha val="70000"/>
                    </a:srgbClr>
                  </a:outerShdw>
                </a:effectLst>
              </a:rPr>
              <a:t>Harapan untuk memperoleh kelangsungan hidup (survival)</a:t>
            </a:r>
          </a:p>
        </p:txBody>
      </p:sp>
      <p:sp>
        <p:nvSpPr>
          <p:cNvPr id="11" name="Right Arrow 10"/>
          <p:cNvSpPr/>
          <p:nvPr/>
        </p:nvSpPr>
        <p:spPr>
          <a:xfrm>
            <a:off x="285720" y="2285992"/>
            <a:ext cx="500066" cy="357190"/>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dirty="0"/>
          </a:p>
        </p:txBody>
      </p:sp>
      <p:sp>
        <p:nvSpPr>
          <p:cNvPr id="12" name="Right Arrow 11"/>
          <p:cNvSpPr/>
          <p:nvPr/>
        </p:nvSpPr>
        <p:spPr>
          <a:xfrm>
            <a:off x="285720" y="2928934"/>
            <a:ext cx="500066" cy="357190"/>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dirty="0"/>
          </a:p>
        </p:txBody>
      </p:sp>
      <p:sp>
        <p:nvSpPr>
          <p:cNvPr id="13" name="Right Arrow 12"/>
          <p:cNvSpPr/>
          <p:nvPr/>
        </p:nvSpPr>
        <p:spPr>
          <a:xfrm>
            <a:off x="285720" y="3857628"/>
            <a:ext cx="500066" cy="357190"/>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dirty="0"/>
          </a:p>
        </p:txBody>
      </p:sp>
      <p:sp>
        <p:nvSpPr>
          <p:cNvPr id="14" name="Right Arrow 13"/>
          <p:cNvSpPr/>
          <p:nvPr/>
        </p:nvSpPr>
        <p:spPr>
          <a:xfrm>
            <a:off x="285720" y="4643446"/>
            <a:ext cx="500066" cy="357190"/>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dirty="0"/>
          </a:p>
        </p:txBody>
      </p:sp>
      <p:sp>
        <p:nvSpPr>
          <p:cNvPr id="15" name="Right Arrow 14"/>
          <p:cNvSpPr/>
          <p:nvPr/>
        </p:nvSpPr>
        <p:spPr>
          <a:xfrm>
            <a:off x="285720" y="5572140"/>
            <a:ext cx="500066" cy="357190"/>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dirty="0"/>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Bottom)">
                                      <p:cBhvr>
                                        <p:cTn id="7" dur="500"/>
                                        <p:tgtEl>
                                          <p:spTgt spid="11"/>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lide(fromBottom)">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slide(fromBottom)">
                                      <p:cBhvr>
                                        <p:cTn id="15" dur="500"/>
                                        <p:tgtEl>
                                          <p:spTgt spid="12"/>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lide(fromBottom)">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slide(fromBottom)">
                                      <p:cBhvr>
                                        <p:cTn id="23" dur="500"/>
                                        <p:tgtEl>
                                          <p:spTgt spid="13"/>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slide(fromBottom)">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slide(fromBottom)">
                                      <p:cBhvr>
                                        <p:cTn id="31" dur="500"/>
                                        <p:tgtEl>
                                          <p:spTgt spid="14"/>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slide(fromBottom)">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slide(fromBottom)">
                                      <p:cBhvr>
                                        <p:cTn id="39" dur="500"/>
                                        <p:tgtEl>
                                          <p:spTgt spid="15"/>
                                        </p:tgtEl>
                                      </p:cBhvr>
                                    </p:animEffect>
                                  </p:childTnLst>
                                </p:cTn>
                              </p:par>
                              <p:par>
                                <p:cTn id="40" presetID="12" presetClass="entr" presetSubtype="4"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slide(fromBottom)">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3510" y="2357430"/>
            <a:ext cx="9050490" cy="1569660"/>
          </a:xfrm>
          <a:prstGeom prst="rect">
            <a:avLst/>
          </a:prstGeom>
          <a:noFill/>
        </p:spPr>
        <p:txBody>
          <a:bodyPr wrap="none" lIns="91440" tIns="45720" rIns="91440" bIns="45720">
            <a:spAutoFit/>
          </a:bodyPr>
          <a:lstStyle/>
          <a:p>
            <a:pPr algn="ctr"/>
            <a:r>
              <a:rPr lang="id-ID" sz="48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HARAPAN SEBUAH FENOMEN</a:t>
            </a:r>
          </a:p>
          <a:p>
            <a:pPr algn="ctr"/>
            <a:r>
              <a:rPr lang="id-ID" sz="48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 NASIONAL</a:t>
            </a:r>
            <a:endParaRPr lang="en-US" sz="48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to="" calcmode="lin" valueType="num">
                                      <p:cBhvr>
                                        <p:cTn id="7" dur="1" fill="hold"/>
                                        <p:tgtEl>
                                          <p:spTgt spid="4">
                                            <p:txEl>
                                              <p:pRg st="0" end="0"/>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 to="" calcmode="lin" valueType="num">
                                      <p:cBhvr>
                                        <p:cTn id="10" dur="1" fill="hold"/>
                                        <p:tgtEl>
                                          <p:spTgt spid="4">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id-ID" dirty="0"/>
              <a:t>HARAPAN SEBUAH FENOMEN NASIONAL</a:t>
            </a:r>
          </a:p>
        </p:txBody>
      </p:sp>
      <p:sp>
        <p:nvSpPr>
          <p:cNvPr id="2" name="Content Placeholder 1"/>
          <p:cNvSpPr>
            <a:spLocks noGrp="1"/>
          </p:cNvSpPr>
          <p:nvPr>
            <p:ph idx="1"/>
          </p:nvPr>
        </p:nvSpPr>
        <p:spPr/>
        <p:txBody>
          <a:bodyPr/>
          <a:lstStyle/>
          <a:p>
            <a:pPr>
              <a:buNone/>
            </a:pPr>
            <a:r>
              <a:rPr lang="id-ID" dirty="0"/>
              <a:t>	</a:t>
            </a:r>
          </a:p>
          <a:p>
            <a:pPr>
              <a:buNone/>
            </a:pPr>
            <a:endParaRPr lang="id-ID" dirty="0"/>
          </a:p>
          <a:p>
            <a:pPr>
              <a:buNone/>
            </a:pPr>
            <a:r>
              <a:rPr lang="id-ID" dirty="0"/>
              <a:t>	Harapan dapat disebut fenomena yang universal yang dalam artian harapan adalah sesuatu yang wajar berkembang pada manusia. Harapan mengacu kepada keinginan atau kebutuhan seseorang yang mempunyai harapan itu sendiri.</a:t>
            </a:r>
          </a:p>
          <a:p>
            <a:endParaRPr lang="id-ID" dirty="0"/>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dissolve">
                                      <p:cBhvr>
                                        <p:cTn id="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142852"/>
            <a:ext cx="8229600" cy="1219200"/>
          </a:xfrm>
        </p:spPr>
        <p:txBody>
          <a:bodyPr>
            <a:normAutofit fontScale="90000"/>
          </a:bodyPr>
          <a:lstStyle/>
          <a:p>
            <a:r>
              <a:rPr lang="id-ID" dirty="0"/>
              <a:t>HARAPAN SEBUAH FENOMEN NASIONAL</a:t>
            </a:r>
          </a:p>
        </p:txBody>
      </p:sp>
      <p:sp>
        <p:nvSpPr>
          <p:cNvPr id="2" name="Content Placeholder 1"/>
          <p:cNvSpPr>
            <a:spLocks noGrp="1"/>
          </p:cNvSpPr>
          <p:nvPr>
            <p:ph idx="1"/>
          </p:nvPr>
        </p:nvSpPr>
        <p:spPr>
          <a:xfrm>
            <a:off x="457200" y="1285860"/>
            <a:ext cx="8229600" cy="5572140"/>
          </a:xfrm>
        </p:spPr>
        <p:txBody>
          <a:bodyPr>
            <a:normAutofit fontScale="85000" lnSpcReduction="20000"/>
          </a:bodyPr>
          <a:lstStyle/>
          <a:p>
            <a:pPr>
              <a:buNone/>
            </a:pPr>
            <a:r>
              <a:rPr lang="id-ID" sz="1800" b="1" dirty="0"/>
              <a:t>Dari berbagai kemungkinan kebutuhan manusia kita bisa menglompokkannya ke dalam 3 kebutuhan pokok yaitu:</a:t>
            </a:r>
          </a:p>
          <a:p>
            <a:pPr>
              <a:buNone/>
            </a:pPr>
            <a:endParaRPr lang="id-ID" sz="1800" dirty="0"/>
          </a:p>
          <a:p>
            <a:pPr lvl="0">
              <a:buNone/>
            </a:pPr>
            <a:endParaRPr lang="id-ID" sz="1800" dirty="0"/>
          </a:p>
          <a:p>
            <a:pPr lvl="0"/>
            <a:r>
              <a:rPr lang="id-ID" sz="1800" dirty="0">
                <a:ln w="18415" cmpd="sng">
                  <a:solidFill>
                    <a:srgbClr val="FFFFFF"/>
                  </a:solidFill>
                  <a:prstDash val="solid"/>
                </a:ln>
                <a:solidFill>
                  <a:srgbClr val="FFFFFF"/>
                </a:solidFill>
                <a:effectLst>
                  <a:outerShdw blurRad="63500" dir="3600000" algn="tl" rotWithShape="0">
                    <a:srgbClr val="000000">
                      <a:alpha val="70000"/>
                    </a:srgbClr>
                  </a:outerShdw>
                </a:effectLst>
              </a:rPr>
              <a:t>Kebutuhan organik individu :</a:t>
            </a:r>
          </a:p>
          <a:p>
            <a:pPr marL="708660" lvl="1" indent="-342900">
              <a:buFont typeface="+mj-lt"/>
              <a:buAutoNum type="arabicPeriod"/>
            </a:pPr>
            <a:r>
              <a:rPr lang="id-ID" sz="1600" b="1" dirty="0"/>
              <a:t>Kebutuhan organik individu bernilai positif :</a:t>
            </a:r>
          </a:p>
          <a:p>
            <a:pPr marL="708660" lvl="1" indent="-342900">
              <a:buFont typeface="+mj-lt"/>
              <a:buAutoNum type="arabicPeriod"/>
            </a:pPr>
            <a:r>
              <a:rPr lang="id-ID" sz="1600" b="1" dirty="0"/>
              <a:t>Makan dan minum</a:t>
            </a:r>
          </a:p>
          <a:p>
            <a:pPr marL="708660" lvl="1" indent="-342900">
              <a:buFont typeface="+mj-lt"/>
              <a:buAutoNum type="arabicPeriod"/>
            </a:pPr>
            <a:r>
              <a:rPr lang="id-ID" sz="1600" b="1" dirty="0"/>
              <a:t>Istirahat dan tidur</a:t>
            </a:r>
          </a:p>
          <a:p>
            <a:pPr marL="708660" lvl="1" indent="-342900">
              <a:buFont typeface="+mj-lt"/>
              <a:buAutoNum type="arabicPeriod"/>
            </a:pPr>
            <a:r>
              <a:rPr lang="id-ID" sz="1600" b="1" dirty="0"/>
              <a:t>Sex</a:t>
            </a:r>
          </a:p>
          <a:p>
            <a:pPr marL="708660" lvl="1" indent="-342900">
              <a:buFont typeface="+mj-lt"/>
              <a:buAutoNum type="arabicPeriod"/>
            </a:pPr>
            <a:r>
              <a:rPr lang="id-ID" sz="1600" b="1" dirty="0"/>
              <a:t>Keseimbangan suhu</a:t>
            </a:r>
          </a:p>
          <a:p>
            <a:pPr marL="708660" lvl="1" indent="-342900">
              <a:buFont typeface="+mj-lt"/>
              <a:buAutoNum type="arabicPeriod"/>
            </a:pPr>
            <a:r>
              <a:rPr lang="id-ID" sz="1600" b="1" dirty="0"/>
              <a:t>Buang hajat</a:t>
            </a:r>
          </a:p>
          <a:p>
            <a:pPr marL="708660" lvl="1" indent="-342900">
              <a:buFont typeface="+mj-lt"/>
              <a:buAutoNum type="arabicPeriod"/>
            </a:pPr>
            <a:r>
              <a:rPr lang="id-ID" sz="1600" b="1" dirty="0"/>
              <a:t>Bernapas</a:t>
            </a:r>
            <a:endParaRPr lang="id-ID" sz="1800" dirty="0"/>
          </a:p>
          <a:p>
            <a:pPr lvl="0"/>
            <a:r>
              <a:rPr lang="id-ID" sz="1800" dirty="0">
                <a:ln w="18415" cmpd="sng">
                  <a:solidFill>
                    <a:srgbClr val="FFFFFF"/>
                  </a:solidFill>
                  <a:prstDash val="solid"/>
                </a:ln>
                <a:solidFill>
                  <a:srgbClr val="FFFFFF"/>
                </a:solidFill>
                <a:effectLst>
                  <a:outerShdw blurRad="63500" dir="3600000" algn="tl" rotWithShape="0">
                    <a:srgbClr val="000000">
                      <a:alpha val="70000"/>
                    </a:srgbClr>
                  </a:outerShdw>
                </a:effectLst>
              </a:rPr>
              <a:t>Kebutuhan organik individu bernilai negatif :</a:t>
            </a:r>
          </a:p>
          <a:p>
            <a:pPr marL="708660" lvl="1" indent="-342900">
              <a:buFont typeface="+mj-lt"/>
              <a:buAutoNum type="arabicPeriod"/>
            </a:pPr>
            <a:r>
              <a:rPr lang="id-ID" sz="1600" b="1" dirty="0"/>
              <a:t>Makan dan minum tidak lezat</a:t>
            </a:r>
          </a:p>
          <a:p>
            <a:pPr marL="708660" lvl="1" indent="-342900">
              <a:buFont typeface="+mj-lt"/>
              <a:buAutoNum type="arabicPeriod"/>
            </a:pPr>
            <a:r>
              <a:rPr lang="id-ID" sz="1600" b="1" dirty="0"/>
              <a:t>Istirahat dan tidur terganggu </a:t>
            </a:r>
          </a:p>
          <a:p>
            <a:pPr marL="708660" lvl="1" indent="-342900">
              <a:buFont typeface="+mj-lt"/>
              <a:buAutoNum type="arabicPeriod"/>
            </a:pPr>
            <a:r>
              <a:rPr lang="id-ID" sz="1600" b="1" dirty="0"/>
              <a:t>Kegagalan sex</a:t>
            </a:r>
          </a:p>
          <a:p>
            <a:pPr marL="708660" lvl="1" indent="-342900">
              <a:buFont typeface="+mj-lt"/>
              <a:buAutoNum type="arabicPeriod"/>
            </a:pPr>
            <a:r>
              <a:rPr lang="id-ID" sz="1600" b="1" dirty="0"/>
              <a:t>Ketidakseimbangan suhu</a:t>
            </a:r>
          </a:p>
          <a:p>
            <a:pPr marL="708660" lvl="1" indent="-342900">
              <a:buFont typeface="+mj-lt"/>
              <a:buAutoNum type="arabicPeriod"/>
            </a:pPr>
            <a:r>
              <a:rPr lang="id-ID" sz="1600" b="1" dirty="0"/>
              <a:t>Kesulitan buang hajat</a:t>
            </a:r>
          </a:p>
          <a:p>
            <a:pPr marL="708660" lvl="1" indent="-342900">
              <a:buFont typeface="+mj-lt"/>
              <a:buAutoNum type="arabicPeriod"/>
            </a:pPr>
            <a:r>
              <a:rPr lang="id-ID" sz="1600" b="1" dirty="0"/>
              <a:t>Bernapas sesak</a:t>
            </a:r>
          </a:p>
          <a:p>
            <a:endParaRPr lang="id-ID" dirty="0"/>
          </a:p>
        </p:txBody>
      </p:sp>
      <p:sp>
        <p:nvSpPr>
          <p:cNvPr id="4" name="Rounded Rectangle 3"/>
          <p:cNvSpPr/>
          <p:nvPr/>
        </p:nvSpPr>
        <p:spPr>
          <a:xfrm>
            <a:off x="428596" y="1928802"/>
            <a:ext cx="5786478" cy="571504"/>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sz="2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p>
            <a:r>
              <a:rPr lang="id-ID" sz="2400" dirty="0">
                <a:ln w="18415" cmpd="sng">
                  <a:solidFill>
                    <a:srgbClr val="FFFFFF"/>
                  </a:solidFill>
                  <a:prstDash val="solid"/>
                </a:ln>
                <a:solidFill>
                  <a:srgbClr val="FFFFFF"/>
                </a:solidFill>
                <a:effectLst>
                  <a:outerShdw blurRad="63500" dir="3600000" algn="tl" rotWithShape="0">
                    <a:srgbClr val="000000">
                      <a:alpha val="70000"/>
                    </a:srgbClr>
                  </a:outerShdw>
                </a:effectLst>
              </a:rPr>
              <a:t>1.	Kebutuhan organik individu </a:t>
            </a:r>
          </a:p>
          <a:p>
            <a:pPr lvl="0"/>
            <a:endParaRPr lang="id-ID" sz="2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000"/>
                                        <p:tgtEl>
                                          <p:spTgt spid="2">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2000"/>
                                        <p:tgtEl>
                                          <p:spTgt spid="2">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fade">
                                      <p:cBhvr>
                                        <p:cTn id="25" dur="2000"/>
                                        <p:tgtEl>
                                          <p:spTgt spid="2">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2000"/>
                                        <p:tgtEl>
                                          <p:spTgt spid="2">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fade">
                                      <p:cBhvr>
                                        <p:cTn id="31" dur="2000"/>
                                        <p:tgtEl>
                                          <p:spTgt spid="2">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8" end="8"/>
                                            </p:txEl>
                                          </p:spTgt>
                                        </p:tgtEl>
                                        <p:attrNameLst>
                                          <p:attrName>style.visibility</p:attrName>
                                        </p:attrNameLst>
                                      </p:cBhvr>
                                      <p:to>
                                        <p:strVal val="visible"/>
                                      </p:to>
                                    </p:set>
                                    <p:animEffect transition="in" filter="fade">
                                      <p:cBhvr>
                                        <p:cTn id="34" dur="2000"/>
                                        <p:tgtEl>
                                          <p:spTgt spid="2">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fade">
                                      <p:cBhvr>
                                        <p:cTn id="37" dur="2000"/>
                                        <p:tgtEl>
                                          <p:spTgt spid="2">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
                                            <p:txEl>
                                              <p:pRg st="10" end="10"/>
                                            </p:txEl>
                                          </p:spTgt>
                                        </p:tgtEl>
                                        <p:attrNameLst>
                                          <p:attrName>style.visibility</p:attrName>
                                        </p:attrNameLst>
                                      </p:cBhvr>
                                      <p:to>
                                        <p:strVal val="visible"/>
                                      </p:to>
                                    </p:set>
                                    <p:animEffect transition="in" filter="fade">
                                      <p:cBhvr>
                                        <p:cTn id="40" dur="2000"/>
                                        <p:tgtEl>
                                          <p:spTgt spid="2">
                                            <p:txEl>
                                              <p:pRg st="10" end="1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animEffect transition="in" filter="fade">
                                      <p:cBhvr>
                                        <p:cTn id="43" dur="2000"/>
                                        <p:tgtEl>
                                          <p:spTgt spid="2">
                                            <p:txEl>
                                              <p:pRg st="11" end="11"/>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2">
                                            <p:txEl>
                                              <p:pRg st="12" end="12"/>
                                            </p:txEl>
                                          </p:spTgt>
                                        </p:tgtEl>
                                        <p:attrNameLst>
                                          <p:attrName>style.visibility</p:attrName>
                                        </p:attrNameLst>
                                      </p:cBhvr>
                                      <p:to>
                                        <p:strVal val="visible"/>
                                      </p:to>
                                    </p:set>
                                    <p:animEffect transition="in" filter="fade">
                                      <p:cBhvr>
                                        <p:cTn id="46" dur="2000"/>
                                        <p:tgtEl>
                                          <p:spTgt spid="2">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
                                            <p:txEl>
                                              <p:pRg st="13" end="13"/>
                                            </p:txEl>
                                          </p:spTgt>
                                        </p:tgtEl>
                                        <p:attrNameLst>
                                          <p:attrName>style.visibility</p:attrName>
                                        </p:attrNameLst>
                                      </p:cBhvr>
                                      <p:to>
                                        <p:strVal val="visible"/>
                                      </p:to>
                                    </p:set>
                                    <p:animEffect transition="in" filter="fade">
                                      <p:cBhvr>
                                        <p:cTn id="49" dur="2000"/>
                                        <p:tgtEl>
                                          <p:spTgt spid="2">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
                                            <p:txEl>
                                              <p:pRg st="14" end="14"/>
                                            </p:txEl>
                                          </p:spTgt>
                                        </p:tgtEl>
                                        <p:attrNameLst>
                                          <p:attrName>style.visibility</p:attrName>
                                        </p:attrNameLst>
                                      </p:cBhvr>
                                      <p:to>
                                        <p:strVal val="visible"/>
                                      </p:to>
                                    </p:set>
                                    <p:animEffect transition="in" filter="fade">
                                      <p:cBhvr>
                                        <p:cTn id="52" dur="2000"/>
                                        <p:tgtEl>
                                          <p:spTgt spid="2">
                                            <p:txEl>
                                              <p:pRg st="14" end="14"/>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
                                            <p:txEl>
                                              <p:pRg st="15" end="15"/>
                                            </p:txEl>
                                          </p:spTgt>
                                        </p:tgtEl>
                                        <p:attrNameLst>
                                          <p:attrName>style.visibility</p:attrName>
                                        </p:attrNameLst>
                                      </p:cBhvr>
                                      <p:to>
                                        <p:strVal val="visible"/>
                                      </p:to>
                                    </p:set>
                                    <p:animEffect transition="in" filter="fade">
                                      <p:cBhvr>
                                        <p:cTn id="55" dur="2000"/>
                                        <p:tgtEl>
                                          <p:spTgt spid="2">
                                            <p:txEl>
                                              <p:pRg st="15" end="15"/>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2">
                                            <p:txEl>
                                              <p:pRg st="16" end="16"/>
                                            </p:txEl>
                                          </p:spTgt>
                                        </p:tgtEl>
                                        <p:attrNameLst>
                                          <p:attrName>style.visibility</p:attrName>
                                        </p:attrNameLst>
                                      </p:cBhvr>
                                      <p:to>
                                        <p:strVal val="visible"/>
                                      </p:to>
                                    </p:set>
                                    <p:animEffect transition="in" filter="fade">
                                      <p:cBhvr>
                                        <p:cTn id="58" dur="2000"/>
                                        <p:tgtEl>
                                          <p:spTgt spid="2">
                                            <p:txEl>
                                              <p:pRg st="16" end="16"/>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2">
                                            <p:txEl>
                                              <p:pRg st="17" end="17"/>
                                            </p:txEl>
                                          </p:spTgt>
                                        </p:tgtEl>
                                        <p:attrNameLst>
                                          <p:attrName>style.visibility</p:attrName>
                                        </p:attrNameLst>
                                      </p:cBhvr>
                                      <p:to>
                                        <p:strVal val="visible"/>
                                      </p:to>
                                    </p:set>
                                    <p:animEffect transition="in" filter="fade">
                                      <p:cBhvr>
                                        <p:cTn id="61" dur="2000"/>
                                        <p:tgtEl>
                                          <p:spTgt spid="2">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id-ID" dirty="0"/>
              <a:t>HARAPAN SEBUAH FENOMEN NASIONAL</a:t>
            </a:r>
          </a:p>
        </p:txBody>
      </p:sp>
      <p:sp>
        <p:nvSpPr>
          <p:cNvPr id="2" name="Content Placeholder 1"/>
          <p:cNvSpPr>
            <a:spLocks noGrp="1"/>
          </p:cNvSpPr>
          <p:nvPr>
            <p:ph idx="1"/>
          </p:nvPr>
        </p:nvSpPr>
        <p:spPr/>
        <p:txBody>
          <a:bodyPr/>
          <a:lstStyle/>
          <a:p>
            <a:endParaRPr lang="id-ID" dirty="0"/>
          </a:p>
          <a:p>
            <a:pPr lvl="0"/>
            <a:r>
              <a:rPr lang="id-ID" sz="2000" dirty="0">
                <a:ln w="18415" cmpd="sng">
                  <a:solidFill>
                    <a:srgbClr val="FFFFFF"/>
                  </a:solidFill>
                  <a:prstDash val="solid"/>
                </a:ln>
                <a:solidFill>
                  <a:srgbClr val="FFFFFF"/>
                </a:solidFill>
                <a:effectLst>
                  <a:outerShdw blurRad="63500" dir="3600000" algn="tl" rotWithShape="0">
                    <a:srgbClr val="000000">
                      <a:alpha val="70000"/>
                    </a:srgbClr>
                  </a:outerShdw>
                </a:effectLst>
              </a:rPr>
              <a:t>Kebutuhan psikologi individu bernilai positif</a:t>
            </a:r>
          </a:p>
          <a:p>
            <a:pPr marL="708660" lvl="1" indent="-342900">
              <a:buFont typeface="+mj-lt"/>
              <a:buAutoNum type="arabicPeriod"/>
            </a:pPr>
            <a:r>
              <a:rPr lang="id-ID" sz="2000" dirty="0"/>
              <a:t>Pengendoran ketegangan dan bersantai</a:t>
            </a:r>
          </a:p>
          <a:p>
            <a:pPr marL="708660" lvl="1" indent="-342900">
              <a:buFont typeface="+mj-lt"/>
              <a:buAutoNum type="arabicPeriod"/>
            </a:pPr>
            <a:r>
              <a:rPr lang="id-ID" sz="2000" dirty="0"/>
              <a:t>Kemesraan dan cinta</a:t>
            </a:r>
          </a:p>
          <a:p>
            <a:pPr marL="708660" lvl="1" indent="-342900">
              <a:buFont typeface="+mj-lt"/>
              <a:buAutoNum type="arabicPeriod"/>
            </a:pPr>
            <a:r>
              <a:rPr lang="id-ID" sz="2000" dirty="0"/>
              <a:t>Kepuasan altruistik : kesempatan berbuat baik</a:t>
            </a:r>
          </a:p>
          <a:p>
            <a:pPr marL="708660" lvl="1" indent="-342900">
              <a:buFont typeface="+mj-lt"/>
              <a:buAutoNum type="arabicPeriod"/>
            </a:pPr>
            <a:r>
              <a:rPr lang="id-ID" sz="2000" dirty="0"/>
              <a:t>Kepuasan ego</a:t>
            </a:r>
          </a:p>
          <a:p>
            <a:pPr marL="708660" lvl="1" indent="-342900">
              <a:buFont typeface="+mj-lt"/>
              <a:buAutoNum type="arabicPeriod"/>
            </a:pPr>
            <a:r>
              <a:rPr lang="id-ID" sz="2000" dirty="0"/>
              <a:t>Kehormatan</a:t>
            </a:r>
          </a:p>
          <a:p>
            <a:pPr marL="708660" lvl="1" indent="-342900">
              <a:buFont typeface="+mj-lt"/>
              <a:buAutoNum type="arabicPeriod"/>
            </a:pPr>
            <a:r>
              <a:rPr lang="id-ID" sz="2000" dirty="0"/>
              <a:t>Kepuasan dan kebanggan mencapai tujuan</a:t>
            </a:r>
          </a:p>
        </p:txBody>
      </p:sp>
      <p:sp>
        <p:nvSpPr>
          <p:cNvPr id="4" name="Rounded Rectangle 3"/>
          <p:cNvSpPr/>
          <p:nvPr/>
        </p:nvSpPr>
        <p:spPr>
          <a:xfrm>
            <a:off x="428596" y="1357298"/>
            <a:ext cx="5786478" cy="571504"/>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sz="2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p>
            <a:r>
              <a:rPr lang="id-ID" sz="2400" dirty="0">
                <a:ln w="18415" cmpd="sng">
                  <a:solidFill>
                    <a:srgbClr val="FFFFFF"/>
                  </a:solidFill>
                  <a:prstDash val="solid"/>
                </a:ln>
                <a:solidFill>
                  <a:srgbClr val="FFFFFF"/>
                </a:solidFill>
                <a:effectLst>
                  <a:outerShdw blurRad="63500" dir="3600000" algn="tl" rotWithShape="0">
                    <a:srgbClr val="000000">
                      <a:alpha val="70000"/>
                    </a:srgbClr>
                  </a:outerShdw>
                </a:effectLst>
              </a:rPr>
              <a:t>2.	Kebutuhan psikolog individu </a:t>
            </a:r>
          </a:p>
          <a:p>
            <a:pPr lvl="0"/>
            <a:endParaRPr lang="id-ID" sz="2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ounded Rectangle 5"/>
          <p:cNvSpPr/>
          <p:nvPr/>
        </p:nvSpPr>
        <p:spPr>
          <a:xfrm>
            <a:off x="428596" y="4786322"/>
            <a:ext cx="7786742" cy="571504"/>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sz="2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p>
            <a:r>
              <a:rPr lang="id-ID" sz="2400" dirty="0">
                <a:ln w="18415" cmpd="sng">
                  <a:solidFill>
                    <a:srgbClr val="FFFFFF"/>
                  </a:solidFill>
                  <a:prstDash val="solid"/>
                </a:ln>
                <a:solidFill>
                  <a:srgbClr val="FFFFFF"/>
                </a:solidFill>
                <a:effectLst>
                  <a:outerShdw blurRad="63500" dir="3600000" algn="tl" rotWithShape="0">
                    <a:srgbClr val="000000">
                      <a:alpha val="70000"/>
                    </a:srgbClr>
                  </a:outerShdw>
                </a:effectLst>
              </a:rPr>
              <a:t>3.	Kebutuhan organik dan psikolog individu </a:t>
            </a:r>
          </a:p>
          <a:p>
            <a:pPr lvl="0"/>
            <a:endParaRPr lang="id-ID" sz="2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2000"/>
                                        <p:tgtEl>
                                          <p:spTgt spid="2">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000"/>
                                        <p:tgtEl>
                                          <p:spTgt spid="2">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2000"/>
                                        <p:tgtEl>
                                          <p:spTgt spid="2">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000"/>
                                        <p:tgtEl>
                                          <p:spTgt spid="2">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2000"/>
                                        <p:tgtEl>
                                          <p:spTgt spid="2">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2000"/>
                                        <p:tgtEl>
                                          <p:spTgt spid="2">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20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Effect transition="in" filter="fade">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242</TotalTime>
  <Words>846</Words>
  <Application>Microsoft Office PowerPoint</Application>
  <PresentationFormat>On-screen Show (4:3)</PresentationFormat>
  <Paragraphs>137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Century Gothic</vt:lpstr>
      <vt:lpstr>Wingdings</vt:lpstr>
      <vt:lpstr>Wingdings 2</vt:lpstr>
      <vt:lpstr>Quotable</vt:lpstr>
      <vt:lpstr>MANUSIA DAN HARAPAN</vt:lpstr>
      <vt:lpstr>PowerPoint Presentation</vt:lpstr>
      <vt:lpstr>PENGERTIAN HARAPAN</vt:lpstr>
      <vt:lpstr>PENGERTIAN HARAPAN</vt:lpstr>
      <vt:lpstr>PENGERTIAN HARAPAN</vt:lpstr>
      <vt:lpstr>PowerPoint Presentation</vt:lpstr>
      <vt:lpstr>HARAPAN SEBUAH FENOMEN NASIONAL</vt:lpstr>
      <vt:lpstr>HARAPAN SEBUAH FENOMEN NASIONAL</vt:lpstr>
      <vt:lpstr>HARAPAN SEBUAH FENOMEN NASIONAL</vt:lpstr>
      <vt:lpstr>PowerPoint Presentation</vt:lpstr>
      <vt:lpstr>KEPERCAYAA N</vt:lpstr>
      <vt:lpstr>KEPERCAYAA N</vt:lpstr>
      <vt:lpstr>KEPERCAYAA N</vt:lpstr>
      <vt:lpstr>KEPERCAYAA N</vt:lpstr>
      <vt:lpstr>KEPERCAYAA N</vt:lpstr>
      <vt:lpstr>PowerPoint Presentation</vt:lpstr>
      <vt:lpstr>MANUSIA DAN HARAPAN</vt:lpstr>
      <vt:lpstr>MANUSIA DAN HARAPAN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MANUSIA DAN HARAPAN</dc:title>
  <dc:creator>USER</dc:creator>
  <cp:lastModifiedBy>PUSKESMAS</cp:lastModifiedBy>
  <cp:revision>20</cp:revision>
  <dcterms:created xsi:type="dcterms:W3CDTF">2016-04-24T17:14:49Z</dcterms:created>
  <dcterms:modified xsi:type="dcterms:W3CDTF">2023-07-05T03:54:41Z</dcterms:modified>
</cp:coreProperties>
</file>