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BF3-ECA6-4F62-A63B-D506977E13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5988-4A7A-46F2-A34E-E6058E7F74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8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BF3-ECA6-4F62-A63B-D506977E13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5988-4A7A-46F2-A34E-E6058E7F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BF3-ECA6-4F62-A63B-D506977E13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5988-4A7A-46F2-A34E-E6058E7F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6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BF3-ECA6-4F62-A63B-D506977E13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5988-4A7A-46F2-A34E-E6058E7F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BF3-ECA6-4F62-A63B-D506977E13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5988-4A7A-46F2-A34E-E6058E7F74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BF3-ECA6-4F62-A63B-D506977E13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5988-4A7A-46F2-A34E-E6058E7F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BF3-ECA6-4F62-A63B-D506977E13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5988-4A7A-46F2-A34E-E6058E7F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BF3-ECA6-4F62-A63B-D506977E13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5988-4A7A-46F2-A34E-E6058E7F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0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BF3-ECA6-4F62-A63B-D506977E13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5988-4A7A-46F2-A34E-E6058E7F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994BF3-ECA6-4F62-A63B-D506977E13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315988-4A7A-46F2-A34E-E6058E7F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4BF3-ECA6-4F62-A63B-D506977E13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5988-4A7A-46F2-A34E-E6058E7F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994BF3-ECA6-4F62-A63B-D506977E13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315988-4A7A-46F2-A34E-E6058E7F74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E09DB-7343-48F3-A527-A9BBBA32F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 err="1"/>
              <a:t>Compara</a:t>
            </a:r>
            <a:r>
              <a:rPr lang="ro-RO" dirty="0"/>
              <a:t>ții între diferiți algoritmi de sortare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64A63-7D48-47AB-954B-725638920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</a:rPr>
              <a:t>Varona Antoniu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416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691A-BD58-464B-B58F-7B85FDFB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 8 – nr_max = 10^6, lungime = 10^7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D86C72-EB48-45A0-B7C3-9C215639D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661983"/>
              </p:ext>
            </p:extLst>
          </p:nvPr>
        </p:nvGraphicFramePr>
        <p:xfrm>
          <a:off x="1096963" y="1846263"/>
          <a:ext cx="10058400" cy="335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12462305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98315772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7719661"/>
                    </a:ext>
                  </a:extLst>
                </a:gridCol>
              </a:tblGrid>
              <a:tr h="386298">
                <a:tc>
                  <a:txBody>
                    <a:bodyPr/>
                    <a:lstStyle/>
                    <a:p>
                      <a:r>
                        <a:rPr lang="ro-RO" dirty="0"/>
                        <a:t>Algoritm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Timp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Spatiu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0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Insertion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 poate sorta rapid!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2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Count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125087364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0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240.76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80012512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7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109.12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80001036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9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79.11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80001252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2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2^16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35.76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82884116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5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Shell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 poate sorta rapid!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Algoritmul Nativ Python(Timsort)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119105536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4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3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691A-BD58-464B-B58F-7B85FDFB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 9 – nr_max = 10^8, lungime = 10^7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D86C72-EB48-45A0-B7C3-9C215639D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905002"/>
              </p:ext>
            </p:extLst>
          </p:nvPr>
        </p:nvGraphicFramePr>
        <p:xfrm>
          <a:off x="1096963" y="1846263"/>
          <a:ext cx="10058400" cy="335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12462305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98315772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7719661"/>
                    </a:ext>
                  </a:extLst>
                </a:gridCol>
              </a:tblGrid>
              <a:tr h="386298">
                <a:tc>
                  <a:txBody>
                    <a:bodyPr/>
                    <a:lstStyle/>
                    <a:p>
                      <a:r>
                        <a:rPr lang="ro-RO" dirty="0"/>
                        <a:t>Algoritm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Timp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Spatiu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0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Insertion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 poate sorta rapid!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2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Count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21.65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1155573676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0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241.09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80012512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7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130.88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80001036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9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114.29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80001252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2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2^16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44.85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82884116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5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Shell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 poate sorta rapid!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Algoritmul Nativ Python(Timsort)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2.14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119105608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4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6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8EE9-6CA5-410F-970E-8A88D037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4E0E-A331-41DF-B8E5-8EB85B17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ro-RO" sz="2400" dirty="0"/>
              <a:t>Insertion Sort si Shell Sort sunt cei mai eficienti algoritmi din punct de vedere al memoriei utilizate(nu folosesc spatiu in plus).</a:t>
            </a:r>
          </a:p>
          <a:p>
            <a:pPr lvl="1"/>
            <a:r>
              <a:rPr lang="ro-RO" sz="2400" dirty="0"/>
              <a:t>Insertion Sort este rapid doar in momentul in care elementele sunt aproape sortate.</a:t>
            </a:r>
          </a:p>
          <a:p>
            <a:pPr lvl="1"/>
            <a:r>
              <a:rPr lang="ro-RO" sz="2400" dirty="0"/>
              <a:t>Merge Sort si Shell Sort sunt eficiente cand lista contine putine elemente.</a:t>
            </a:r>
          </a:p>
          <a:p>
            <a:pPr lvl="1"/>
            <a:r>
              <a:rPr lang="ro-RO" sz="2400" dirty="0"/>
              <a:t>Count Sort este aproape cel mai rapid pana cand dimensiunea numerelor depaseste 10^8.</a:t>
            </a:r>
          </a:p>
          <a:p>
            <a:pPr lvl="1"/>
            <a:r>
              <a:rPr lang="ro-RO" sz="2400" dirty="0"/>
              <a:t>Radix Sort este rapid pana ce lungimea listei depaseste 10^7 iar acesta devine mai eficient cand baza in care este facuta sortarea este mai mare(cu exceptia cand lista contine putine numere, atunci sunt comparabile).</a:t>
            </a:r>
          </a:p>
          <a:p>
            <a:pPr lvl="1"/>
            <a:r>
              <a:rPr lang="ro-RO" sz="2400" dirty="0"/>
              <a:t>Timsort este cel mai rapid algoritm de sortare, fiind pe primul loc in aproape toate testele(totusi foloseste ceva memorie suplimentara). </a:t>
            </a:r>
          </a:p>
          <a:p>
            <a:pPr lvl="1"/>
            <a:endParaRPr lang="ro-RO" dirty="0"/>
          </a:p>
          <a:p>
            <a:pPr lvl="1"/>
            <a:endParaRPr lang="ro-RO" dirty="0"/>
          </a:p>
          <a:p>
            <a:pPr lvl="1"/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9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691A-BD58-464B-B58F-7B85FDFB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Algoritmii utilizați(timp,spațiu)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D86C72-EB48-45A0-B7C3-9C215639D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865068"/>
              </p:ext>
            </p:extLst>
          </p:nvPr>
        </p:nvGraphicFramePr>
        <p:xfrm>
          <a:off x="1096963" y="1846263"/>
          <a:ext cx="10058400" cy="335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12462305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98315772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7719661"/>
                    </a:ext>
                  </a:extLst>
                </a:gridCol>
              </a:tblGrid>
              <a:tr h="386298">
                <a:tc>
                  <a:txBody>
                    <a:bodyPr/>
                    <a:lstStyle/>
                    <a:p>
                      <a:r>
                        <a:rPr lang="ro-RO" dirty="0"/>
                        <a:t>Algoritm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Complexitate Timp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Complexitate Spatiu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0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Insertion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O(n^2)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2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Count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O(n+max_number)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O(max_number)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0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O(n*logn)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7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O((n+base)*log(max_number))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O(base)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9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O((n+base)*log(max_number))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O(base)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2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2^16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O((n+base)*log(max_number))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O(base)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5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Shell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O(n*sqrt(n))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Algoritmul Nativ Python(Timsort)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O(n*logn)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4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14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691A-BD58-464B-B58F-7B85FDFB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 1 – nr_max = 10^3, lungime = 10^3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D86C72-EB48-45A0-B7C3-9C215639D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284755"/>
              </p:ext>
            </p:extLst>
          </p:nvPr>
        </p:nvGraphicFramePr>
        <p:xfrm>
          <a:off x="1096963" y="1846263"/>
          <a:ext cx="10058400" cy="335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12462305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98315772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7719661"/>
                    </a:ext>
                  </a:extLst>
                </a:gridCol>
              </a:tblGrid>
              <a:tr h="386298">
                <a:tc>
                  <a:txBody>
                    <a:bodyPr/>
                    <a:lstStyle/>
                    <a:p>
                      <a:r>
                        <a:rPr lang="ro-RO" dirty="0"/>
                        <a:t>Algoritm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Timp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Spatiu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0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Insertion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2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Count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30536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0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0.0076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13923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7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9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9224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2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2^16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2361000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5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Shell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Algoritmul Nativ Python(Timsort)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0.0000000007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12040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4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70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691A-BD58-464B-B58F-7B85FDFB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 2 – nr_max = 10^6, lungime = 10^3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D86C72-EB48-45A0-B7C3-9C215639D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355220"/>
              </p:ext>
            </p:extLst>
          </p:nvPr>
        </p:nvGraphicFramePr>
        <p:xfrm>
          <a:off x="1096963" y="1846263"/>
          <a:ext cx="10058400" cy="335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12462305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98315772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7719661"/>
                    </a:ext>
                  </a:extLst>
                </a:gridCol>
              </a:tblGrid>
              <a:tr h="386298">
                <a:tc>
                  <a:txBody>
                    <a:bodyPr/>
                    <a:lstStyle/>
                    <a:p>
                      <a:r>
                        <a:rPr lang="ro-RO" dirty="0"/>
                        <a:t>Algoritm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Timp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Spatiu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0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Insertion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2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Count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8036732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0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13937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7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8980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9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9168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2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2^16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2430900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5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Shell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Algoritmul Nativ Python(Timsort)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0.00000007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12040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4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54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691A-BD58-464B-B58F-7B85FDFB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 3 – nr_max = 10^8, lungime = 10^3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D86C72-EB48-45A0-B7C3-9C215639D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846657"/>
              </p:ext>
            </p:extLst>
          </p:nvPr>
        </p:nvGraphicFramePr>
        <p:xfrm>
          <a:off x="1096963" y="1846263"/>
          <a:ext cx="10058400" cy="335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12462305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98315772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7719661"/>
                    </a:ext>
                  </a:extLst>
                </a:gridCol>
              </a:tblGrid>
              <a:tr h="386298">
                <a:tc>
                  <a:txBody>
                    <a:bodyPr/>
                    <a:lstStyle/>
                    <a:p>
                      <a:r>
                        <a:rPr lang="ro-RO" dirty="0"/>
                        <a:t>Algoritm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Timp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Spatiu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0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Insertion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2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Count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799998524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0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13923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7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8980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9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9224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2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2^16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2429108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5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Shell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Algoritmul Nativ Python(Timsort)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0.000000007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12040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4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69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691A-BD58-464B-B58F-7B85FDFB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 4 – nr_max = 10^3, lungime = 10^6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D86C72-EB48-45A0-B7C3-9C215639D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367030"/>
              </p:ext>
            </p:extLst>
          </p:nvPr>
        </p:nvGraphicFramePr>
        <p:xfrm>
          <a:off x="1096963" y="1846263"/>
          <a:ext cx="10058400" cy="335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12462305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98315772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7719661"/>
                    </a:ext>
                  </a:extLst>
                </a:gridCol>
              </a:tblGrid>
              <a:tr h="386298">
                <a:tc>
                  <a:txBody>
                    <a:bodyPr/>
                    <a:lstStyle/>
                    <a:p>
                      <a:r>
                        <a:rPr lang="ro-RO" dirty="0"/>
                        <a:t>Algoritm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Timp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Spatiu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0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Insertion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 poate sorta rapid!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2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Count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8478108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0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8010688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7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5.54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8001036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9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4.27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8001224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2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2^16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10360000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5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Shell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Algoritmul Nativ Python(Timsort)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11932840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4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08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691A-BD58-464B-B58F-7B85FDFB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 5 – nr_max = 10^6, lungime = 10^6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D86C72-EB48-45A0-B7C3-9C215639D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206012"/>
              </p:ext>
            </p:extLst>
          </p:nvPr>
        </p:nvGraphicFramePr>
        <p:xfrm>
          <a:off x="1096963" y="1846263"/>
          <a:ext cx="10058400" cy="335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12462305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98315772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7719661"/>
                    </a:ext>
                  </a:extLst>
                </a:gridCol>
              </a:tblGrid>
              <a:tr h="386298">
                <a:tc>
                  <a:txBody>
                    <a:bodyPr/>
                    <a:lstStyle/>
                    <a:p>
                      <a:r>
                        <a:rPr lang="ro-RO" dirty="0"/>
                        <a:t>Algoritm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Timp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Spatiu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0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Insertion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 poate sorta rapid!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2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Count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34144352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0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19.25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8010688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7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8001036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9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7.64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8001252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2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2^16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3.64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10883724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5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Shell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36.93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Algoritmul Nativ Python(Timsort)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11936840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4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89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691A-BD58-464B-B58F-7B85FDFB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 6 – nr_max = 10^8, lungime = 10^6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D86C72-EB48-45A0-B7C3-9C215639D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412140"/>
              </p:ext>
            </p:extLst>
          </p:nvPr>
        </p:nvGraphicFramePr>
        <p:xfrm>
          <a:off x="1096963" y="1846263"/>
          <a:ext cx="10058400" cy="335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12462305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98315772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7719661"/>
                    </a:ext>
                  </a:extLst>
                </a:gridCol>
              </a:tblGrid>
              <a:tr h="386298">
                <a:tc>
                  <a:txBody>
                    <a:bodyPr/>
                    <a:lstStyle/>
                    <a:p>
                      <a:r>
                        <a:rPr lang="ro-RO" dirty="0"/>
                        <a:t>Algoritm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Timp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Spatiu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0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Insertion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 poate sorta rapid!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2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Count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19.18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836311008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0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19.43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8010688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7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12.63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8001036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9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8001252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2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2^16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10883696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5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Shell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38.47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718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Algoritmul Nativ Python(Timsort)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11936840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4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66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691A-BD58-464B-B58F-7B85FDFB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 7 – nr_max = 10^3, lungime = 10^7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D86C72-EB48-45A0-B7C3-9C215639D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386296"/>
              </p:ext>
            </p:extLst>
          </p:nvPr>
        </p:nvGraphicFramePr>
        <p:xfrm>
          <a:off x="1096963" y="1846263"/>
          <a:ext cx="10058400" cy="335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12462305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98315772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7719661"/>
                    </a:ext>
                  </a:extLst>
                </a:gridCol>
              </a:tblGrid>
              <a:tr h="386298">
                <a:tc>
                  <a:txBody>
                    <a:bodyPr/>
                    <a:lstStyle/>
                    <a:p>
                      <a:r>
                        <a:rPr lang="ro-RO" dirty="0"/>
                        <a:t>Algoritm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Timp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Spatiu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0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Insertion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 poate sorta rapid!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2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Count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4.46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89124540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0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237.98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80012512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7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57.25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80001036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9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44.52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80001224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2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Radix Sort baza 2^16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18.95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82360000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5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Shell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Nu poate sorta rapid!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Algoritmul Nativ Python(Timsort)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119066440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4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939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828</Words>
  <Application>Microsoft Office PowerPoint</Application>
  <PresentationFormat>Widescreen</PresentationFormat>
  <Paragraphs>291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Comparații între diferiți algoritmi de sortare</vt:lpstr>
      <vt:lpstr>Algoritmii utilizați(timp,spațiu)</vt:lpstr>
      <vt:lpstr>Test 1 – nr_max = 10^3, lungime = 10^3 </vt:lpstr>
      <vt:lpstr>Test 2 – nr_max = 10^6, lungime = 10^3 </vt:lpstr>
      <vt:lpstr>Test 3 – nr_max = 10^8, lungime = 10^3 </vt:lpstr>
      <vt:lpstr>Test 4 – nr_max = 10^3, lungime = 10^6 </vt:lpstr>
      <vt:lpstr>Test 5 – nr_max = 10^6, lungime = 10^6 </vt:lpstr>
      <vt:lpstr>Test 6 – nr_max = 10^8, lungime = 10^6 </vt:lpstr>
      <vt:lpstr>Test 7 – nr_max = 10^3, lungime = 10^7 </vt:lpstr>
      <vt:lpstr>Test 8 – nr_max = 10^6, lungime = 10^7 </vt:lpstr>
      <vt:lpstr>Test 9 – nr_max = 10^8, lungime = 10^7 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Comparații între diferiți algoritmi de sortare</dc:title>
  <dc:creator>antoniuv</dc:creator>
  <cp:lastModifiedBy>antoniuv</cp:lastModifiedBy>
  <cp:revision>13</cp:revision>
  <dcterms:created xsi:type="dcterms:W3CDTF">2023-03-19T15:15:47Z</dcterms:created>
  <dcterms:modified xsi:type="dcterms:W3CDTF">2023-03-19T18:26:20Z</dcterms:modified>
</cp:coreProperties>
</file>