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20.5.2017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20.5.2017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20.5.2017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20.5.2017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20.5.2017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20.5.2017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20.5.2017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20.5.2017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20.5.2017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20.5.2017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20.5.2017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20.5.2017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Информационна</a:t>
            </a:r>
            <a:r>
              <a:rPr lang="ru-RU" dirty="0"/>
              <a:t> система за </a:t>
            </a:r>
            <a:r>
              <a:rPr lang="ru-RU" dirty="0" err="1"/>
              <a:t>застраховки</a:t>
            </a:r>
            <a:r>
              <a:rPr lang="ru-RU" dirty="0"/>
              <a:t> „</a:t>
            </a:r>
            <a:r>
              <a:rPr lang="ru-RU" dirty="0" err="1"/>
              <a:t>гражданска</a:t>
            </a:r>
            <a:r>
              <a:rPr lang="ru-RU" dirty="0"/>
              <a:t> </a:t>
            </a:r>
            <a:r>
              <a:rPr lang="ru-RU" dirty="0" err="1"/>
              <a:t>отговорност</a:t>
            </a:r>
            <a:r>
              <a:rPr lang="ru-RU"/>
              <a:t>“ и „Каско“.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98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Презентация на цял екран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2" baseType="lpstr">
      <vt:lpstr>Office тема</vt:lpstr>
      <vt:lpstr>Информационна система за застраховки „гражданска отговорност“ и „Каско“.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 система за застраховки „гражданска отговорност“ и „Каско“.</dc:title>
  <dc:creator>Anton</dc:creator>
  <cp:lastModifiedBy>Anton Zhelev</cp:lastModifiedBy>
  <cp:revision>1</cp:revision>
  <dcterms:created xsi:type="dcterms:W3CDTF">2017-05-20T14:33:47Z</dcterms:created>
  <dcterms:modified xsi:type="dcterms:W3CDTF">2017-05-20T14:34:40Z</dcterms:modified>
</cp:coreProperties>
</file>