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I4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73700" y="1884200"/>
            <a:ext cx="7599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Présenté par le groupe Nostromo - Lille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550" y="2719150"/>
            <a:ext cx="2221860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275" y="2899150"/>
            <a:ext cx="2427174" cy="14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27650" y="57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Système et Réseau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900" y="1263500"/>
            <a:ext cx="5330203" cy="37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7650" y="57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Applicative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88" y="1197475"/>
            <a:ext cx="5402029" cy="37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7650" y="57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Applicative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888" y="1247000"/>
            <a:ext cx="6476233" cy="372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