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0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08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335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89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9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6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E58A8F-C6BA-4DE5-90E5-2B6CF438C97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74EBF-CC23-4F25-BA0C-B8DB55B9D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3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AB16-5874-491F-A94E-78554639A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Eagle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5A86C-03D9-4D23-986E-64FB60138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Nikol Panova, </a:t>
            </a:r>
            <a:r>
              <a:rPr lang="en-US" dirty="0" err="1"/>
              <a:t>Tsvetomir</a:t>
            </a:r>
            <a:r>
              <a:rPr lang="en-US" dirty="0"/>
              <a:t> Dimitrov, Bojidar </a:t>
            </a:r>
            <a:r>
              <a:rPr lang="en-US" dirty="0" err="1"/>
              <a:t>Mangarov</a:t>
            </a:r>
            <a:r>
              <a:rPr lang="en-US" dirty="0"/>
              <a:t>, Anton </a:t>
            </a:r>
            <a:r>
              <a:rPr lang="en-US" dirty="0" err="1"/>
              <a:t>Kalitsov</a:t>
            </a:r>
            <a:r>
              <a:rPr lang="bg-BG" dirty="0"/>
              <a:t>, </a:t>
            </a:r>
            <a:r>
              <a:rPr lang="en-US" dirty="0" err="1"/>
              <a:t>Ognqn</a:t>
            </a:r>
            <a:r>
              <a:rPr lang="en-US"/>
              <a:t> </a:t>
            </a:r>
            <a:r>
              <a:rPr lang="en-US">
                <a:solidFill>
                  <a:srgbClr val="222222"/>
                </a:solidFill>
                <a:latin typeface="gg sans"/>
              </a:rPr>
              <a:t>Petkov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340-64F0-4BC1-939C-F996746B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Bsiness</a:t>
            </a:r>
            <a:r>
              <a:rPr lang="en-US" dirty="0"/>
              <a:t>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52B1B-974D-4AA2-81C1-18B771744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EC2E51-17CE-47B7-BE24-46251380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9" y="163106"/>
            <a:ext cx="8823521" cy="466065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35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A156-D7FE-4D96-8C3B-27D660D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7F0535-4919-4771-AA85-A6988939D3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6" y="234385"/>
            <a:ext cx="8534400" cy="46090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03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24A8-8D2E-40C1-866C-F79E0723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1D5D7F-017A-4002-AECB-7AFC448DFA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4" y="350731"/>
            <a:ext cx="8064486" cy="41366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9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0D7B-B106-4DCB-82F1-598050C1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B907-542F-4099-B569-C60C2CC0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of functionality – OK</a:t>
            </a:r>
          </a:p>
          <a:p>
            <a:r>
              <a:rPr lang="en-US" dirty="0"/>
              <a:t>Test of database – OK</a:t>
            </a:r>
          </a:p>
          <a:p>
            <a:r>
              <a:rPr lang="en-US" dirty="0"/>
              <a:t>Test of adding new restaurants and menu items – OK</a:t>
            </a:r>
          </a:p>
          <a:p>
            <a:r>
              <a:rPr lang="en-US" dirty="0"/>
              <a:t>Test of ordering and accepting order – OK</a:t>
            </a:r>
          </a:p>
          <a:p>
            <a:r>
              <a:rPr lang="en-US" dirty="0"/>
              <a:t>Test of admin revenue generation – OK</a:t>
            </a:r>
          </a:p>
          <a:p>
            <a:r>
              <a:rPr lang="en-US" dirty="0"/>
              <a:t>Test of bonus calculation - OK</a:t>
            </a:r>
          </a:p>
        </p:txBody>
      </p:sp>
    </p:spTree>
    <p:extLst>
      <p:ext uri="{BB962C8B-B14F-4D97-AF65-F5344CB8AC3E}">
        <p14:creationId xmlns:p14="http://schemas.microsoft.com/office/powerpoint/2010/main" val="245572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30EB-74E0-4546-B8D1-55869634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1FFAB-0767-457B-9E92-8201EBC6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database </a:t>
            </a:r>
          </a:p>
          <a:p>
            <a:r>
              <a:rPr lang="en-US" dirty="0"/>
              <a:t>Review backend</a:t>
            </a:r>
          </a:p>
          <a:p>
            <a:r>
              <a:rPr lang="en-US" dirty="0"/>
              <a:t>Review frontend</a:t>
            </a:r>
          </a:p>
        </p:txBody>
      </p:sp>
    </p:spTree>
    <p:extLst>
      <p:ext uri="{BB962C8B-B14F-4D97-AF65-F5344CB8AC3E}">
        <p14:creationId xmlns:p14="http://schemas.microsoft.com/office/powerpoint/2010/main" val="143786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3168-3ABB-45FF-9D9D-2F1DFCBA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95E8-2681-4AA5-AE40-F06280FA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EAGLE_DOCUMENTATION_CLIENT</a:t>
            </a:r>
          </a:p>
          <a:p>
            <a:r>
              <a:rPr lang="en-US" dirty="0"/>
              <a:t>EAGLE_DOCUMENTATION_EMPLOYEE</a:t>
            </a:r>
          </a:p>
          <a:p>
            <a:r>
              <a:rPr lang="en-US" dirty="0"/>
              <a:t>EAGLE_DOCUMENTATION_ADMIN</a:t>
            </a:r>
          </a:p>
          <a:p>
            <a:r>
              <a:rPr lang="en-US" dirty="0"/>
              <a:t>EAGLE_TECHNICAL_DOCUMENTATION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6054983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59</TotalTime>
  <Words>93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gg sans</vt:lpstr>
      <vt:lpstr>Wingdings 3</vt:lpstr>
      <vt:lpstr>Slice</vt:lpstr>
      <vt:lpstr>Eagle</vt:lpstr>
      <vt:lpstr>Bsiness model</vt:lpstr>
      <vt:lpstr>Architecture diagram</vt:lpstr>
      <vt:lpstr>Database diagram</vt:lpstr>
      <vt:lpstr>Testing</vt:lpstr>
      <vt:lpstr>Source code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Eagle</dc:title>
  <dc:creator>DIDO</dc:creator>
  <cp:lastModifiedBy>ivo canev</cp:lastModifiedBy>
  <cp:revision>11</cp:revision>
  <dcterms:created xsi:type="dcterms:W3CDTF">2025-05-04T23:22:36Z</dcterms:created>
  <dcterms:modified xsi:type="dcterms:W3CDTF">2025-05-05T09:38:17Z</dcterms:modified>
</cp:coreProperties>
</file>