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40"/>
  </p:notesMasterIdLst>
  <p:sldIdLst>
    <p:sldId id="261" r:id="rId2"/>
    <p:sldId id="446" r:id="rId3"/>
    <p:sldId id="415" r:id="rId4"/>
    <p:sldId id="447" r:id="rId5"/>
    <p:sldId id="302" r:id="rId6"/>
    <p:sldId id="416" r:id="rId7"/>
    <p:sldId id="418" r:id="rId8"/>
    <p:sldId id="424" r:id="rId9"/>
    <p:sldId id="425" r:id="rId10"/>
    <p:sldId id="428" r:id="rId11"/>
    <p:sldId id="471" r:id="rId12"/>
    <p:sldId id="430" r:id="rId13"/>
    <p:sldId id="300" r:id="rId14"/>
    <p:sldId id="268" r:id="rId15"/>
    <p:sldId id="303" r:id="rId16"/>
    <p:sldId id="448" r:id="rId17"/>
    <p:sldId id="449" r:id="rId18"/>
    <p:sldId id="450" r:id="rId19"/>
    <p:sldId id="451" r:id="rId20"/>
    <p:sldId id="452" r:id="rId21"/>
    <p:sldId id="453" r:id="rId22"/>
    <p:sldId id="454" r:id="rId23"/>
    <p:sldId id="455" r:id="rId24"/>
    <p:sldId id="456" r:id="rId25"/>
    <p:sldId id="457" r:id="rId26"/>
    <p:sldId id="458" r:id="rId27"/>
    <p:sldId id="459" r:id="rId28"/>
    <p:sldId id="460" r:id="rId29"/>
    <p:sldId id="461" r:id="rId30"/>
    <p:sldId id="462" r:id="rId31"/>
    <p:sldId id="463" r:id="rId32"/>
    <p:sldId id="464" r:id="rId33"/>
    <p:sldId id="465" r:id="rId34"/>
    <p:sldId id="466" r:id="rId35"/>
    <p:sldId id="467" r:id="rId36"/>
    <p:sldId id="468" r:id="rId37"/>
    <p:sldId id="469" r:id="rId38"/>
    <p:sldId id="470" r:id="rId39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0" autoAdjust="0"/>
    <p:restoredTop sz="94695" autoAdjust="0"/>
  </p:normalViewPr>
  <p:slideViewPr>
    <p:cSldViewPr>
      <p:cViewPr varScale="1">
        <p:scale>
          <a:sx n="81" d="100"/>
          <a:sy n="81" d="100"/>
        </p:scale>
        <p:origin x="227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A29652B9-485B-460A-B371-C111230D98A6}" type="datetimeFigureOut">
              <a:rPr lang="ru-RU"/>
              <a:pPr>
                <a:defRPr/>
              </a:pPr>
              <a:t>14.02.2025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35806EC7-6FD6-4BC8-A676-35F31B8F95AE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/>
          </a:p>
        </p:txBody>
      </p:sp>
      <p:sp>
        <p:nvSpPr>
          <p:cNvPr id="22531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98E1C2E-C525-4679-8EEE-A3EF9F4A5276}" type="slidenum">
              <a:rPr lang="ru-RU" altLang="ru-RU"/>
              <a:pPr/>
              <a:t>18</a:t>
            </a:fld>
            <a:endParaRPr lang="ru-RU" alt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altLang="ru-RU"/>
          </a:p>
        </p:txBody>
      </p:sp>
      <p:sp>
        <p:nvSpPr>
          <p:cNvPr id="25603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72D1D43-CFD9-400A-B149-52EECDDF232E}" type="slidenum">
              <a:rPr lang="ru-RU" altLang="ru-RU"/>
              <a:pPr/>
              <a:t>20</a:t>
            </a:fld>
            <a:endParaRPr lang="ru-RU" alt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914400 h 1000"/>
              <a:gd name="T2" fmla="*/ 0 w 1000"/>
              <a:gd name="T3" fmla="*/ 0 h 1000"/>
              <a:gd name="T4" fmla="*/ 79248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ru-RU" altLang="en-US"/>
              <a:t>Образец заголовка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ru-RU" altLang="en-US"/>
              <a:t>Образец подзаголовка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EEE209-C156-452C-B33D-D0B55A762ABD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91E844-9D97-4825-8FBD-82E1B9C86C1D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AE6F65-F793-471F-9CAC-763A27C0B1EE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903E25-B7C2-4563-8E90-9A16C6FFC429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0CE677-25B5-404A-B207-6F5989A5CC7B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180CD7-607F-4098-BB2D-3F10920809C9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37F582-452F-4BA5-A720-C9253F32F0BA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F0957C-5E52-4A10-B45B-12C6C0BA5431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2F7000-CA40-48FC-83FF-68A07A225930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3607AC-2429-426B-9233-55B623870CEA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54A5C2-E49B-49F8-8764-0F4B10535259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Образец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j-lt"/>
              </a:defRPr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j-lt"/>
              </a:defRPr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Garamond" pitchFamily="18" charset="0"/>
              </a:defRPr>
            </a:lvl1pPr>
          </a:lstStyle>
          <a:p>
            <a:fld id="{0D375C96-A9EE-4DC3-8283-0D1A3E7651AD}" type="slidenum">
              <a:rPr lang="ru-RU" altLang="en-US"/>
              <a:pPr/>
              <a:t>‹#›</a:t>
            </a:fld>
            <a:endParaRPr lang="ru-RU" alt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609600 h 1000"/>
              <a:gd name="T2" fmla="*/ 0 w 1000"/>
              <a:gd name="T3" fmla="*/ 0 h 1000"/>
              <a:gd name="T4" fmla="*/ 82296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8" r:id="rId1"/>
    <p:sldLayoutId id="2147484078" r:id="rId2"/>
    <p:sldLayoutId id="2147484079" r:id="rId3"/>
    <p:sldLayoutId id="2147484080" r:id="rId4"/>
    <p:sldLayoutId id="2147484081" r:id="rId5"/>
    <p:sldLayoutId id="2147484082" r:id="rId6"/>
    <p:sldLayoutId id="2147484083" r:id="rId7"/>
    <p:sldLayoutId id="2147484084" r:id="rId8"/>
    <p:sldLayoutId id="2147484085" r:id="rId9"/>
    <p:sldLayoutId id="2147484086" r:id="rId10"/>
    <p:sldLayoutId id="214748408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1484313"/>
            <a:ext cx="7777162" cy="2049462"/>
          </a:xfrm>
        </p:spPr>
        <p:txBody>
          <a:bodyPr/>
          <a:lstStyle/>
          <a:p>
            <a:pPr algn="ctr" eaLnBrk="1" hangingPunct="1"/>
            <a:r>
              <a:rPr lang="ru-RU" altLang="ru-RU" b="1"/>
              <a:t>МАТЕМАТИЧЕСКАЯ ЛОГИКА И </a:t>
            </a:r>
            <a:br>
              <a:rPr lang="ru-RU" altLang="ru-RU" b="1"/>
            </a:br>
            <a:r>
              <a:rPr lang="ru-RU" altLang="ru-RU" b="1"/>
              <a:t>ТЕОРИЯ АЛГОРИТМОВ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3" name="Object 2"/>
          <p:cNvGraphicFramePr>
            <a:graphicFrameLocks noChangeAspect="1"/>
          </p:cNvGraphicFramePr>
          <p:nvPr/>
        </p:nvGraphicFramePr>
        <p:xfrm>
          <a:off x="396875" y="836613"/>
          <a:ext cx="8823325" cy="551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0" imgH="0" progId="Word.Document.8">
                  <p:embed/>
                </p:oleObj>
              </mc:Choice>
              <mc:Fallback>
                <p:oleObj name="Document" r:id="rId2" imgW="0" imgH="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" y="836613"/>
                        <a:ext cx="8823325" cy="5516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3916114"/>
              </p:ext>
            </p:extLst>
          </p:nvPr>
        </p:nvGraphicFramePr>
        <p:xfrm>
          <a:off x="628650" y="620688"/>
          <a:ext cx="8039100" cy="567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Документ" r:id="rId2" imgW="6096000" imgH="4305300" progId="Word.Document.8">
                  <p:embed/>
                </p:oleObj>
              </mc:Choice>
              <mc:Fallback>
                <p:oleObj name="Документ" r:id="rId2" imgW="6096000" imgH="43053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" y="620688"/>
                        <a:ext cx="8039100" cy="567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5735397"/>
              </p:ext>
            </p:extLst>
          </p:nvPr>
        </p:nvGraphicFramePr>
        <p:xfrm>
          <a:off x="709613" y="1135063"/>
          <a:ext cx="8039100" cy="5205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Документ" r:id="rId2" imgW="6134100" imgH="3949700" progId="Word.Document.8">
                  <p:embed/>
                </p:oleObj>
              </mc:Choice>
              <mc:Fallback>
                <p:oleObj name="Документ" r:id="rId2" imgW="6134100" imgH="39497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613" y="1135063"/>
                        <a:ext cx="8039100" cy="5205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450975"/>
            <a:ext cx="7777162" cy="2049463"/>
          </a:xfrm>
        </p:spPr>
        <p:txBody>
          <a:bodyPr/>
          <a:lstStyle/>
          <a:p>
            <a:pPr algn="ctr" eaLnBrk="1" hangingPunct="1"/>
            <a:r>
              <a:rPr lang="ru-RU" altLang="ru-RU" sz="6000" b="1"/>
              <a:t>Логика высказываний</a:t>
            </a:r>
            <a:r>
              <a:rPr lang="ru-RU" altLang="ru-RU"/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09" name="Object 4"/>
          <p:cNvGraphicFramePr>
            <a:graphicFrameLocks noChangeAspect="1"/>
          </p:cNvGraphicFramePr>
          <p:nvPr/>
        </p:nvGraphicFramePr>
        <p:xfrm>
          <a:off x="419100" y="765175"/>
          <a:ext cx="8761413" cy="541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Документ" r:id="rId2" imgW="0" imgH="0" progId="Word.Document.8">
                  <p:embed/>
                </p:oleObj>
              </mc:Choice>
              <mc:Fallback>
                <p:oleObj name="Документ" r:id="rId2" imgW="0" imgH="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" y="765175"/>
                        <a:ext cx="8761413" cy="541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650" y="2171700"/>
            <a:ext cx="7777163" cy="2049463"/>
          </a:xfrm>
        </p:spPr>
        <p:txBody>
          <a:bodyPr/>
          <a:lstStyle/>
          <a:p>
            <a:pPr algn="ctr" eaLnBrk="1" hangingPunct="1"/>
            <a:r>
              <a:rPr lang="ru-RU" altLang="ru-RU" sz="5400" b="1"/>
              <a:t>Алгебра высказываний</a:t>
            </a:r>
            <a:r>
              <a:rPr lang="ru-RU" altLang="ru-RU"/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7" name="Object 4"/>
          <p:cNvGraphicFramePr>
            <a:graphicFrameLocks noChangeAspect="1"/>
          </p:cNvGraphicFramePr>
          <p:nvPr/>
        </p:nvGraphicFramePr>
        <p:xfrm>
          <a:off x="496888" y="898525"/>
          <a:ext cx="8486775" cy="593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0" imgH="0" progId="Word.Document.8">
                  <p:embed/>
                </p:oleObj>
              </mc:Choice>
              <mc:Fallback>
                <p:oleObj name="Document" r:id="rId2" imgW="0" imgH="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888" y="898525"/>
                        <a:ext cx="8486775" cy="5935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1" name="Object 4"/>
          <p:cNvGraphicFramePr>
            <a:graphicFrameLocks noChangeAspect="1"/>
          </p:cNvGraphicFramePr>
          <p:nvPr/>
        </p:nvGraphicFramePr>
        <p:xfrm>
          <a:off x="179388" y="550863"/>
          <a:ext cx="8763000" cy="597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0" imgH="0" progId="Word.Document.8">
                  <p:embed/>
                </p:oleObj>
              </mc:Choice>
              <mc:Fallback>
                <p:oleObj name="Document" r:id="rId2" imgW="0" imgH="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550863"/>
                        <a:ext cx="8763000" cy="5973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5" name="Object 4"/>
          <p:cNvGraphicFramePr>
            <a:graphicFrameLocks noChangeAspect="1"/>
          </p:cNvGraphicFramePr>
          <p:nvPr/>
        </p:nvGraphicFramePr>
        <p:xfrm>
          <a:off x="255588" y="768350"/>
          <a:ext cx="8564562" cy="597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0" imgH="0" progId="Word.Document.8">
                  <p:embed/>
                </p:oleObj>
              </mc:Choice>
              <mc:Fallback>
                <p:oleObj name="Document" r:id="rId3" imgW="0" imgH="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8" y="768350"/>
                        <a:ext cx="8564562" cy="5973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3" name="Object 4"/>
          <p:cNvGraphicFramePr>
            <a:graphicFrameLocks noChangeAspect="1"/>
          </p:cNvGraphicFramePr>
          <p:nvPr/>
        </p:nvGraphicFramePr>
        <p:xfrm>
          <a:off x="255588" y="695325"/>
          <a:ext cx="8564562" cy="597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0" imgH="0" progId="Word.Document.8">
                  <p:embed/>
                </p:oleObj>
              </mc:Choice>
              <mc:Fallback>
                <p:oleObj name="Document" r:id="rId2" imgW="0" imgH="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8" y="695325"/>
                        <a:ext cx="8564562" cy="5973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1" name="Object 5"/>
          <p:cNvGraphicFramePr>
            <a:graphicFrameLocks noChangeAspect="1"/>
          </p:cNvGraphicFramePr>
          <p:nvPr/>
        </p:nvGraphicFramePr>
        <p:xfrm>
          <a:off x="854075" y="758825"/>
          <a:ext cx="8167688" cy="6415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0" imgH="0" progId="Word.Document.8">
                  <p:embed/>
                </p:oleObj>
              </mc:Choice>
              <mc:Fallback>
                <p:oleObj name="Document" r:id="rId2" imgW="0" imgH="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075" y="758825"/>
                        <a:ext cx="8167688" cy="6415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7" name="Object 4"/>
          <p:cNvGraphicFramePr>
            <a:graphicFrameLocks noChangeAspect="1"/>
          </p:cNvGraphicFramePr>
          <p:nvPr/>
        </p:nvGraphicFramePr>
        <p:xfrm>
          <a:off x="258763" y="839788"/>
          <a:ext cx="8763000" cy="597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0" imgH="0" progId="Word.Document.8">
                  <p:embed/>
                </p:oleObj>
              </mc:Choice>
              <mc:Fallback>
                <p:oleObj name="Document" r:id="rId3" imgW="0" imgH="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763" y="839788"/>
                        <a:ext cx="8763000" cy="5973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5" name="Object 4"/>
          <p:cNvGraphicFramePr>
            <a:graphicFrameLocks noChangeAspect="1"/>
          </p:cNvGraphicFramePr>
          <p:nvPr/>
        </p:nvGraphicFramePr>
        <p:xfrm>
          <a:off x="503238" y="1760538"/>
          <a:ext cx="8564562" cy="598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0" imgH="0" progId="Word.Document.8">
                  <p:embed/>
                </p:oleObj>
              </mc:Choice>
              <mc:Fallback>
                <p:oleObj name="Document" r:id="rId2" imgW="0" imgH="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38" y="1760538"/>
                        <a:ext cx="8564562" cy="5989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650" y="1844675"/>
            <a:ext cx="7777163" cy="2049463"/>
          </a:xfrm>
        </p:spPr>
        <p:txBody>
          <a:bodyPr/>
          <a:lstStyle/>
          <a:p>
            <a:pPr algn="ctr" eaLnBrk="1" hangingPunct="1"/>
            <a:r>
              <a:rPr lang="ru-RU" altLang="ru-RU" sz="5400" b="1"/>
              <a:t>Формулы алгебры высказываний</a:t>
            </a:r>
            <a:r>
              <a:rPr lang="ru-RU" altLang="ru-RU"/>
              <a:t>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9992016"/>
              </p:ext>
            </p:extLst>
          </p:nvPr>
        </p:nvGraphicFramePr>
        <p:xfrm>
          <a:off x="-612576" y="-99392"/>
          <a:ext cx="9507538" cy="610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Документ" r:id="rId2" imgW="7175500" imgH="4597400" progId="Word.Document.8">
                  <p:embed/>
                </p:oleObj>
              </mc:Choice>
              <mc:Fallback>
                <p:oleObj name="Документ" r:id="rId2" imgW="7175500" imgH="45974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612576" y="-99392"/>
                        <a:ext cx="9507538" cy="610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7" name="Object 4"/>
          <p:cNvGraphicFramePr>
            <a:graphicFrameLocks noChangeAspect="1"/>
          </p:cNvGraphicFramePr>
          <p:nvPr/>
        </p:nvGraphicFramePr>
        <p:xfrm>
          <a:off x="398463" y="476250"/>
          <a:ext cx="8921750" cy="597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Документ" r:id="rId2" imgW="0" imgH="0" progId="Word.Document.8">
                  <p:embed/>
                </p:oleObj>
              </mc:Choice>
              <mc:Fallback>
                <p:oleObj name="Документ" r:id="rId2" imgW="0" imgH="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463" y="476250"/>
                        <a:ext cx="8921750" cy="5973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1" name="Object 4"/>
          <p:cNvGraphicFramePr>
            <a:graphicFrameLocks noChangeAspect="1"/>
          </p:cNvGraphicFramePr>
          <p:nvPr/>
        </p:nvGraphicFramePr>
        <p:xfrm>
          <a:off x="396875" y="715963"/>
          <a:ext cx="8412163" cy="588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0" imgH="0" progId="Word.Document.8">
                  <p:embed/>
                </p:oleObj>
              </mc:Choice>
              <mc:Fallback>
                <p:oleObj name="Document" r:id="rId2" imgW="0" imgH="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" y="715963"/>
                        <a:ext cx="8412163" cy="5883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5" name="Object 4"/>
          <p:cNvGraphicFramePr>
            <a:graphicFrameLocks noChangeAspect="1"/>
          </p:cNvGraphicFramePr>
          <p:nvPr/>
        </p:nvGraphicFramePr>
        <p:xfrm>
          <a:off x="471488" y="325438"/>
          <a:ext cx="8539162" cy="576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Документ" r:id="rId2" imgW="0" imgH="0" progId="Word.Document.8">
                  <p:embed/>
                </p:oleObj>
              </mc:Choice>
              <mc:Fallback>
                <p:oleObj name="Документ" r:id="rId2" imgW="0" imgH="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8" y="325438"/>
                        <a:ext cx="8539162" cy="5767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69" name="Object 4"/>
          <p:cNvGraphicFramePr>
            <a:graphicFrameLocks noChangeAspect="1"/>
          </p:cNvGraphicFramePr>
          <p:nvPr/>
        </p:nvGraphicFramePr>
        <p:xfrm>
          <a:off x="900113" y="44450"/>
          <a:ext cx="7891462" cy="6386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Документ" r:id="rId2" imgW="0" imgH="0" progId="Word.Document.8">
                  <p:embed/>
                </p:oleObj>
              </mc:Choice>
              <mc:Fallback>
                <p:oleObj name="Документ" r:id="rId2" imgW="0" imgH="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4450"/>
                        <a:ext cx="7891462" cy="6386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3" name="Object 4"/>
          <p:cNvGraphicFramePr>
            <a:graphicFrameLocks noChangeAspect="1"/>
          </p:cNvGraphicFramePr>
          <p:nvPr/>
        </p:nvGraphicFramePr>
        <p:xfrm>
          <a:off x="766763" y="1217613"/>
          <a:ext cx="7802562" cy="645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Документ" r:id="rId2" imgW="0" imgH="0" progId="Word.Document.8">
                  <p:embed/>
                </p:oleObj>
              </mc:Choice>
              <mc:Fallback>
                <p:oleObj name="Документ" r:id="rId2" imgW="0" imgH="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3" y="1217613"/>
                        <a:ext cx="7802562" cy="6459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7" name="Object 4"/>
          <p:cNvGraphicFramePr>
            <a:graphicFrameLocks noChangeAspect="1"/>
          </p:cNvGraphicFramePr>
          <p:nvPr/>
        </p:nvGraphicFramePr>
        <p:xfrm>
          <a:off x="754063" y="476250"/>
          <a:ext cx="7539037" cy="620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0" imgH="0" progId="Word.Document.8">
                  <p:embed/>
                </p:oleObj>
              </mc:Choice>
              <mc:Fallback>
                <p:oleObj name="Document" r:id="rId2" imgW="0" imgH="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063" y="476250"/>
                        <a:ext cx="7539037" cy="6207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5" name="Object 5"/>
          <p:cNvGraphicFramePr>
            <a:graphicFrameLocks noChangeAspect="1"/>
          </p:cNvGraphicFramePr>
          <p:nvPr/>
        </p:nvGraphicFramePr>
        <p:xfrm>
          <a:off x="395288" y="188913"/>
          <a:ext cx="8366125" cy="658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0" imgH="0" progId="Word.Document.8">
                  <p:embed/>
                </p:oleObj>
              </mc:Choice>
              <mc:Fallback>
                <p:oleObj name="Document" r:id="rId2" imgW="0" imgH="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88913"/>
                        <a:ext cx="8366125" cy="6583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1" name="Object 5"/>
          <p:cNvGraphicFramePr>
            <a:graphicFrameLocks noChangeAspect="1"/>
          </p:cNvGraphicFramePr>
          <p:nvPr/>
        </p:nvGraphicFramePr>
        <p:xfrm>
          <a:off x="250825" y="476250"/>
          <a:ext cx="8185150" cy="548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Документ" r:id="rId2" imgW="0" imgH="0" progId="Word.Document.8">
                  <p:embed/>
                </p:oleObj>
              </mc:Choice>
              <mc:Fallback>
                <p:oleObj name="Документ" r:id="rId2" imgW="0" imgH="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476250"/>
                        <a:ext cx="8185150" cy="548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5" name="Object 5"/>
          <p:cNvGraphicFramePr>
            <a:graphicFrameLocks noChangeAspect="1"/>
          </p:cNvGraphicFramePr>
          <p:nvPr/>
        </p:nvGraphicFramePr>
        <p:xfrm>
          <a:off x="496888" y="930275"/>
          <a:ext cx="8101012" cy="545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0" imgH="0" progId="Word.Document.8">
                  <p:embed/>
                </p:oleObj>
              </mc:Choice>
              <mc:Fallback>
                <p:oleObj name="Document" r:id="rId2" imgW="0" imgH="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888" y="930275"/>
                        <a:ext cx="8101012" cy="545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89" name="Object 4"/>
          <p:cNvGraphicFramePr>
            <a:graphicFrameLocks noChangeAspect="1"/>
          </p:cNvGraphicFramePr>
          <p:nvPr/>
        </p:nvGraphicFramePr>
        <p:xfrm>
          <a:off x="725488" y="822325"/>
          <a:ext cx="7878762" cy="646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0" imgH="0" progId="Word.Document.8">
                  <p:embed/>
                </p:oleObj>
              </mc:Choice>
              <mc:Fallback>
                <p:oleObj name="Document" r:id="rId2" imgW="0" imgH="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488" y="822325"/>
                        <a:ext cx="7878762" cy="6462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89B34E36-0DD3-3A04-487F-08EA4D98AB5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55650" y="1844675"/>
            <a:ext cx="7777163" cy="2049463"/>
          </a:xfrm>
        </p:spPr>
        <p:txBody>
          <a:bodyPr/>
          <a:lstStyle/>
          <a:p>
            <a:pPr algn="ctr" eaLnBrk="1" hangingPunct="1"/>
            <a:r>
              <a:rPr lang="ru-RU" altLang="ru-RU" sz="5400" b="1"/>
              <a:t>Логическая равносильность формул</a:t>
            </a:r>
            <a:r>
              <a:rPr lang="ru-RU" altLang="ru-RU"/>
              <a:t>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4">
            <a:extLst>
              <a:ext uri="{FF2B5EF4-FFF2-40B4-BE49-F238E27FC236}">
                <a16:creationId xmlns:a16="http://schemas.microsoft.com/office/drawing/2014/main" id="{F9FC655A-84CD-5E6A-7C05-6042317C85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4513" y="949325"/>
          <a:ext cx="8089900" cy="576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096000" imgH="4343400" progId="Word.Document.8">
                  <p:embed/>
                </p:oleObj>
              </mc:Choice>
              <mc:Fallback>
                <p:oleObj name="Document" r:id="rId2" imgW="6096000" imgH="4343400" progId="Word.Document.8">
                  <p:embed/>
                  <p:pic>
                    <p:nvPicPr>
                      <p:cNvPr id="1026" name="Object 4">
                        <a:extLst>
                          <a:ext uri="{FF2B5EF4-FFF2-40B4-BE49-F238E27FC236}">
                            <a16:creationId xmlns:a16="http://schemas.microsoft.com/office/drawing/2014/main" id="{F9FC655A-84CD-5E6A-7C05-6042317C85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513" y="949325"/>
                        <a:ext cx="8089900" cy="576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4">
            <a:extLst>
              <a:ext uri="{FF2B5EF4-FFF2-40B4-BE49-F238E27FC236}">
                <a16:creationId xmlns:a16="http://schemas.microsoft.com/office/drawing/2014/main" id="{39FF845F-86BE-B93E-6F8F-F60F62C7A4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0225" y="76200"/>
          <a:ext cx="8008938" cy="659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096000" imgH="5003800" progId="Word.Document.8">
                  <p:embed/>
                </p:oleObj>
              </mc:Choice>
              <mc:Fallback>
                <p:oleObj name="Document" r:id="rId2" imgW="6096000" imgH="5003800" progId="Word.Document.8">
                  <p:embed/>
                  <p:pic>
                    <p:nvPicPr>
                      <p:cNvPr id="2050" name="Object 4">
                        <a:extLst>
                          <a:ext uri="{FF2B5EF4-FFF2-40B4-BE49-F238E27FC236}">
                            <a16:creationId xmlns:a16="http://schemas.microsoft.com/office/drawing/2014/main" id="{39FF845F-86BE-B93E-6F8F-F60F62C7A4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225" y="76200"/>
                        <a:ext cx="8008938" cy="6592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4">
            <a:extLst>
              <a:ext uri="{FF2B5EF4-FFF2-40B4-BE49-F238E27FC236}">
                <a16:creationId xmlns:a16="http://schemas.microsoft.com/office/drawing/2014/main" id="{D6309912-138F-A3C6-ACC3-1421E12DB3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620713"/>
          <a:ext cx="8112125" cy="620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Документ" r:id="rId2" imgW="6096000" imgH="4660900" progId="Word.Document.8">
                  <p:embed/>
                </p:oleObj>
              </mc:Choice>
              <mc:Fallback>
                <p:oleObj name="Документ" r:id="rId2" imgW="6096000" imgH="4660900" progId="Word.Document.8">
                  <p:embed/>
                  <p:pic>
                    <p:nvPicPr>
                      <p:cNvPr id="3074" name="Object 4">
                        <a:extLst>
                          <a:ext uri="{FF2B5EF4-FFF2-40B4-BE49-F238E27FC236}">
                            <a16:creationId xmlns:a16="http://schemas.microsoft.com/office/drawing/2014/main" id="{D6309912-138F-A3C6-ACC3-1421E12DB3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620713"/>
                        <a:ext cx="8112125" cy="6208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>
            <a:extLst>
              <a:ext uri="{FF2B5EF4-FFF2-40B4-BE49-F238E27FC236}">
                <a16:creationId xmlns:a16="http://schemas.microsoft.com/office/drawing/2014/main" id="{31F8B99D-9236-D023-8232-954E9C97B6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549275"/>
          <a:ext cx="8183563" cy="583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096000" imgH="4343400" progId="Word.Document.8">
                  <p:embed/>
                </p:oleObj>
              </mc:Choice>
              <mc:Fallback>
                <p:oleObj name="Document" r:id="rId2" imgW="6096000" imgH="4343400" progId="Word.Document.8">
                  <p:embed/>
                  <p:pic>
                    <p:nvPicPr>
                      <p:cNvPr id="4098" name="Object 2">
                        <a:extLst>
                          <a:ext uri="{FF2B5EF4-FFF2-40B4-BE49-F238E27FC236}">
                            <a16:creationId xmlns:a16="http://schemas.microsoft.com/office/drawing/2014/main" id="{31F8B99D-9236-D023-8232-954E9C97B6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49275"/>
                        <a:ext cx="8183563" cy="583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">
            <a:extLst>
              <a:ext uri="{FF2B5EF4-FFF2-40B4-BE49-F238E27FC236}">
                <a16:creationId xmlns:a16="http://schemas.microsoft.com/office/drawing/2014/main" id="{5291021A-C25F-BAAA-D7CF-7AE10FC7BD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4063" y="1090613"/>
          <a:ext cx="7796212" cy="636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096000" imgH="4978400" progId="Word.Document.8">
                  <p:embed/>
                </p:oleObj>
              </mc:Choice>
              <mc:Fallback>
                <p:oleObj name="Document" r:id="rId2" imgW="6096000" imgH="4978400" progId="Word.Document.8">
                  <p:embed/>
                  <p:pic>
                    <p:nvPicPr>
                      <p:cNvPr id="5122" name="Object 2">
                        <a:extLst>
                          <a:ext uri="{FF2B5EF4-FFF2-40B4-BE49-F238E27FC236}">
                            <a16:creationId xmlns:a16="http://schemas.microsoft.com/office/drawing/2014/main" id="{5291021A-C25F-BAAA-D7CF-7AE10FC7BD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063" y="1090613"/>
                        <a:ext cx="7796212" cy="636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1739900"/>
            <a:ext cx="7777162" cy="2049463"/>
          </a:xfrm>
        </p:spPr>
        <p:txBody>
          <a:bodyPr/>
          <a:lstStyle/>
          <a:p>
            <a:pPr algn="ctr" eaLnBrk="1" hangingPunct="1"/>
            <a:r>
              <a:rPr lang="ru-RU" altLang="ru-RU" b="1"/>
              <a:t>МАТЕМАТИЧЕСКАЯ ЛОГИКА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00113" y="1557338"/>
            <a:ext cx="7777162" cy="2049462"/>
          </a:xfrm>
        </p:spPr>
        <p:txBody>
          <a:bodyPr/>
          <a:lstStyle/>
          <a:p>
            <a:pPr algn="ctr" eaLnBrk="1" hangingPunct="1"/>
            <a:r>
              <a:rPr lang="ru-RU" altLang="ru-RU" b="1"/>
              <a:t>Предмет </a:t>
            </a:r>
            <a:br>
              <a:rPr lang="ru-RU" altLang="ru-RU" b="1"/>
            </a:br>
            <a:r>
              <a:rPr lang="ru-RU" altLang="ru-RU" b="1"/>
              <a:t>математической логики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7" name="Object 5"/>
          <p:cNvGraphicFramePr>
            <a:graphicFrameLocks noChangeAspect="1"/>
          </p:cNvGraphicFramePr>
          <p:nvPr/>
        </p:nvGraphicFramePr>
        <p:xfrm>
          <a:off x="393700" y="606425"/>
          <a:ext cx="8385175" cy="548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0" imgH="0" progId="Word.Document.8">
                  <p:embed/>
                </p:oleObj>
              </mc:Choice>
              <mc:Fallback>
                <p:oleObj name="Document" r:id="rId2" imgW="0" imgH="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606425"/>
                        <a:ext cx="8385175" cy="548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1" name="Object 4"/>
          <p:cNvGraphicFramePr>
            <a:graphicFrameLocks noChangeAspect="1"/>
          </p:cNvGraphicFramePr>
          <p:nvPr/>
        </p:nvGraphicFramePr>
        <p:xfrm>
          <a:off x="401638" y="950913"/>
          <a:ext cx="8051800" cy="579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0" imgH="0" progId="Word.Document.8">
                  <p:embed/>
                </p:oleObj>
              </mc:Choice>
              <mc:Fallback>
                <p:oleObj name="Document" r:id="rId2" imgW="0" imgH="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638" y="950913"/>
                        <a:ext cx="8051800" cy="579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5" name="Object 2"/>
          <p:cNvGraphicFramePr>
            <a:graphicFrameLocks noChangeAspect="1"/>
          </p:cNvGraphicFramePr>
          <p:nvPr/>
        </p:nvGraphicFramePr>
        <p:xfrm>
          <a:off x="561975" y="946150"/>
          <a:ext cx="8308975" cy="606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0" imgH="0" progId="Word.Document.8">
                  <p:embed/>
                </p:oleObj>
              </mc:Choice>
              <mc:Fallback>
                <p:oleObj name="Document" r:id="rId2" imgW="0" imgH="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75" y="946150"/>
                        <a:ext cx="8308975" cy="6064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89" name="Object 4"/>
          <p:cNvGraphicFramePr>
            <a:graphicFrameLocks noChangeAspect="1"/>
          </p:cNvGraphicFramePr>
          <p:nvPr/>
        </p:nvGraphicFramePr>
        <p:xfrm>
          <a:off x="468313" y="539750"/>
          <a:ext cx="8358187" cy="656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0" imgH="0" progId="Word.Document.8">
                  <p:embed/>
                </p:oleObj>
              </mc:Choice>
              <mc:Fallback>
                <p:oleObj name="Document" r:id="rId2" imgW="0" imgH="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539750"/>
                        <a:ext cx="8358187" cy="6561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Край">
  <a:themeElements>
    <a:clrScheme name="Край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Край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Край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рай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рай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3300</TotalTime>
  <Words>24</Words>
  <Application>Microsoft Macintosh PowerPoint</Application>
  <PresentationFormat>Экран (4:3)</PresentationFormat>
  <Paragraphs>9</Paragraphs>
  <Slides>38</Slides>
  <Notes>2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38</vt:i4>
      </vt:variant>
    </vt:vector>
  </HeadingPairs>
  <TitlesOfParts>
    <vt:vector size="45" baseType="lpstr">
      <vt:lpstr>Arial</vt:lpstr>
      <vt:lpstr>Calibri</vt:lpstr>
      <vt:lpstr>Garamond</vt:lpstr>
      <vt:lpstr>Wingdings</vt:lpstr>
      <vt:lpstr>Край</vt:lpstr>
      <vt:lpstr>Document</vt:lpstr>
      <vt:lpstr>Документ</vt:lpstr>
      <vt:lpstr>МАТЕМАТИЧЕСКАЯ ЛОГИКА И  ТЕОРИЯ АЛГОРИТМОВ</vt:lpstr>
      <vt:lpstr>Презентация PowerPoint</vt:lpstr>
      <vt:lpstr>Презентация PowerPoint</vt:lpstr>
      <vt:lpstr>МАТЕМАТИЧЕСКАЯ ЛОГИКА</vt:lpstr>
      <vt:lpstr>Предмет  математической логики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Логика высказываний </vt:lpstr>
      <vt:lpstr>Презентация PowerPoint</vt:lpstr>
      <vt:lpstr>Алгебра высказываний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Формулы алгебры высказываний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Логическая равносильность формул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1</dc:creator>
  <cp:lastModifiedBy>Владимир Молчанов</cp:lastModifiedBy>
  <cp:revision>73</cp:revision>
  <dcterms:created xsi:type="dcterms:W3CDTF">2007-02-05T06:59:16Z</dcterms:created>
  <dcterms:modified xsi:type="dcterms:W3CDTF">2025-02-14T13:28:46Z</dcterms:modified>
</cp:coreProperties>
</file>