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31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2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EE07C-DF20-DFDF-02D5-7CA7458A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 err="1"/>
              <a:t>Entwicklung</a:t>
            </a:r>
            <a:r>
              <a:rPr lang="en-US" sz="4200" dirty="0"/>
              <a:t> </a:t>
            </a:r>
            <a:r>
              <a:rPr lang="en-US" sz="4200" dirty="0" err="1"/>
              <a:t>eines</a:t>
            </a:r>
            <a:r>
              <a:rPr lang="en-US" sz="4200" dirty="0"/>
              <a:t> </a:t>
            </a:r>
            <a:r>
              <a:rPr lang="en-US" sz="4200" dirty="0" err="1"/>
              <a:t>Datenbanksystems</a:t>
            </a:r>
            <a:r>
              <a:rPr lang="en-US" sz="4200" dirty="0"/>
              <a:t> und </a:t>
            </a:r>
            <a:r>
              <a:rPr lang="en-US" sz="4200" dirty="0" err="1"/>
              <a:t>einer</a:t>
            </a:r>
            <a:r>
              <a:rPr lang="en-US" sz="4200" dirty="0"/>
              <a:t> WEB-</a:t>
            </a:r>
            <a:r>
              <a:rPr lang="en-US" sz="4200" dirty="0" err="1"/>
              <a:t>Anwendung</a:t>
            </a:r>
            <a:r>
              <a:rPr lang="en-US" sz="4200" dirty="0"/>
              <a:t> </a:t>
            </a:r>
            <a:r>
              <a:rPr lang="en-US" sz="4200" dirty="0" err="1"/>
              <a:t>zum</a:t>
            </a:r>
            <a:r>
              <a:rPr lang="en-US" sz="4200" dirty="0"/>
              <a:t> </a:t>
            </a:r>
            <a:r>
              <a:rPr lang="en-US" sz="4200" dirty="0" err="1"/>
              <a:t>Produktverkauf</a:t>
            </a:r>
            <a:endParaRPr lang="bg-BG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FBFB3-119B-6C83-8D4B-673B70BD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Anton Ivanov</a:t>
            </a:r>
          </a:p>
          <a:p>
            <a:pPr algn="l"/>
            <a:r>
              <a:rPr lang="en-US" dirty="0" err="1"/>
              <a:t>Fakultätsnummer</a:t>
            </a:r>
            <a:r>
              <a:rPr lang="en-US" dirty="0"/>
              <a:t>: 201218026</a:t>
            </a:r>
          </a:p>
          <a:p>
            <a:pPr algn="l"/>
            <a:r>
              <a:rPr lang="en-US" dirty="0"/>
              <a:t>Sofia, 2025</a:t>
            </a:r>
            <a:endParaRPr lang="bg-BG" dirty="0"/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EC74102D-964F-8063-411F-083A1C8B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9" r="18617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E943-B9B2-9079-D3F9-28B5533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244526"/>
            <a:ext cx="9144000" cy="1344168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3CEC-DFE8-5B7A-CC8B-250F61ED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111793"/>
            <a:ext cx="9144000" cy="38742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Einleitung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Problemstellung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Ziele</a:t>
            </a:r>
            <a:r>
              <a:rPr lang="en-US" dirty="0"/>
              <a:t> &amp; </a:t>
            </a:r>
            <a:r>
              <a:rPr lang="en-US" dirty="0" err="1"/>
              <a:t>Absichten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Systemdesign</a:t>
            </a:r>
            <a:r>
              <a:rPr lang="en-US" dirty="0"/>
              <a:t> &amp; </a:t>
            </a:r>
            <a:r>
              <a:rPr lang="en-US" dirty="0" err="1"/>
              <a:t>Architektur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 err="1"/>
              <a:t>Eingesetzte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/>
              <a:t>Tools und </a:t>
            </a:r>
            <a:r>
              <a:rPr lang="en-US" dirty="0" err="1"/>
              <a:t>Vorlagen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 err="1"/>
              <a:t>Datenbankstruktur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2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5E15-86CE-01F1-C9D4-EA8D3E5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30AE-6F30-1434-A09D-8FDB7075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806794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PrismaticVTI</vt:lpstr>
      <vt:lpstr>Entwicklung eines Datenbanksystems und einer WEB-Anwendung zum Produktverkauf</vt:lpstr>
      <vt:lpstr>Gliederung</vt:lpstr>
      <vt:lpstr>PowerPoint Presentation</vt:lpstr>
    </vt:vector>
  </TitlesOfParts>
  <Company>DSK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Datenbanksystems und einer WEB-Anwendung zum Produktverkauf</dc:title>
  <dc:creator>Anton Ivanov - 0099 HO</dc:creator>
  <cp:lastModifiedBy>Anton Ivanov - 0099 HO</cp:lastModifiedBy>
  <cp:revision>1</cp:revision>
  <dcterms:created xsi:type="dcterms:W3CDTF">2025-01-28T07:58:43Z</dcterms:created>
  <dcterms:modified xsi:type="dcterms:W3CDTF">2025-01-28T08:27:54Z</dcterms:modified>
</cp:coreProperties>
</file>