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3DDB-6483-4B5A-BE62-965A4C9235F4}" type="datetimeFigureOut">
              <a:rPr lang="bg-BG" smtClean="0"/>
              <a:t>29.1.2025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E6FB-7EDE-424E-8174-CF9C83AC50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272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7E6FB-7EDE-424E-8174-CF9C83AC50F9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82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831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3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2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5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8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EE07C-DF20-DFDF-02D5-7CA7458A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3" y="1461686"/>
            <a:ext cx="4680595" cy="2853164"/>
          </a:xfrm>
        </p:spPr>
        <p:txBody>
          <a:bodyPr anchor="ctr">
            <a:normAutofit/>
          </a:bodyPr>
          <a:lstStyle/>
          <a:p>
            <a:pPr algn="l"/>
            <a:r>
              <a:rPr lang="en-US" sz="3800" err="1"/>
              <a:t>Entwicklung</a:t>
            </a:r>
            <a:r>
              <a:rPr lang="en-US" sz="3800"/>
              <a:t> </a:t>
            </a:r>
            <a:r>
              <a:rPr lang="en-US" sz="3800" err="1"/>
              <a:t>eines</a:t>
            </a:r>
            <a:r>
              <a:rPr lang="en-US" sz="3800"/>
              <a:t> </a:t>
            </a:r>
            <a:r>
              <a:rPr lang="en-US" sz="3800" err="1"/>
              <a:t>Datenbanksystems</a:t>
            </a:r>
            <a:r>
              <a:rPr lang="en-US" sz="3800"/>
              <a:t> und </a:t>
            </a:r>
            <a:r>
              <a:rPr lang="en-US" sz="3800" err="1"/>
              <a:t>einer</a:t>
            </a:r>
            <a:r>
              <a:rPr lang="en-US" sz="3800"/>
              <a:t> WEB-</a:t>
            </a:r>
            <a:r>
              <a:rPr lang="en-US" sz="3800" err="1"/>
              <a:t>Anwendung</a:t>
            </a:r>
            <a:r>
              <a:rPr lang="en-US" sz="3800"/>
              <a:t> </a:t>
            </a:r>
            <a:r>
              <a:rPr lang="en-US" sz="3800" err="1"/>
              <a:t>zum</a:t>
            </a:r>
            <a:r>
              <a:rPr lang="en-US" sz="3800"/>
              <a:t> </a:t>
            </a:r>
            <a:r>
              <a:rPr lang="en-US" sz="3800" err="1"/>
              <a:t>Produktverkauf</a:t>
            </a:r>
            <a:endParaRPr lang="bg-BG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FBFB3-119B-6C83-8D4B-673B70BD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3" y="4479368"/>
            <a:ext cx="4680595" cy="916947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1300"/>
              <a:t>Anton Ivanov</a:t>
            </a:r>
          </a:p>
          <a:p>
            <a:pPr algn="l">
              <a:lnSpc>
                <a:spcPct val="95000"/>
              </a:lnSpc>
            </a:pPr>
            <a:r>
              <a:rPr lang="en-US" sz="1300" err="1"/>
              <a:t>Fakultätsnummer</a:t>
            </a:r>
            <a:r>
              <a:rPr lang="en-US" sz="1300"/>
              <a:t>: 201218026</a:t>
            </a:r>
          </a:p>
          <a:p>
            <a:pPr algn="l">
              <a:lnSpc>
                <a:spcPct val="95000"/>
              </a:lnSpc>
            </a:pPr>
            <a:r>
              <a:rPr lang="en-US" sz="1300"/>
              <a:t>Sofia, 2025</a:t>
            </a:r>
            <a:endParaRPr lang="bg-BG" sz="1300"/>
          </a:p>
        </p:txBody>
      </p:sp>
      <p:pic>
        <p:nvPicPr>
          <p:cNvPr id="4" name="Picture 3" descr="A blue and white room with a blue sky&#10;&#10;Description automatically generated">
            <a:extLst>
              <a:ext uri="{FF2B5EF4-FFF2-40B4-BE49-F238E27FC236}">
                <a16:creationId xmlns:a16="http://schemas.microsoft.com/office/drawing/2014/main" id="{EC74102D-964F-8063-411F-083A1C8B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79" r="18617"/>
          <a:stretch/>
        </p:blipFill>
        <p:spPr>
          <a:xfrm>
            <a:off x="7206555" y="1461686"/>
            <a:ext cx="3100698" cy="39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DD2DE-4FBF-489B-7846-6AE0B2C5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endParaRPr lang="en-US" dirty="0"/>
          </a:p>
        </p:txBody>
      </p:sp>
      <p:pic>
        <p:nvPicPr>
          <p:cNvPr id="7" name="Graphic 6" descr="Wind Chime">
            <a:extLst>
              <a:ext uri="{FF2B5EF4-FFF2-40B4-BE49-F238E27FC236}">
                <a16:creationId xmlns:a16="http://schemas.microsoft.com/office/drawing/2014/main" id="{5F3D38A2-20E4-8123-72F2-6F3A629DC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42761" y="1514857"/>
            <a:ext cx="3828287" cy="3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E943-B9B2-9079-D3F9-28B5533A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244526"/>
            <a:ext cx="9144000" cy="1344168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3CEC-DFE8-5B7A-CC8B-250F61ED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111793"/>
            <a:ext cx="9144000" cy="387422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Einleitung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Problemstellung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Systemdesign</a:t>
            </a:r>
            <a:r>
              <a:rPr lang="en-US" dirty="0"/>
              <a:t> &amp; </a:t>
            </a:r>
            <a:r>
              <a:rPr lang="en-US" dirty="0" err="1"/>
              <a:t>Architektur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Eingesetzte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/>
              <a:t>Tools und </a:t>
            </a:r>
            <a:r>
              <a:rPr lang="en-US" dirty="0" err="1"/>
              <a:t>Vorlagen</a:t>
            </a:r>
            <a:endParaRPr lang="en-US" dirty="0"/>
          </a:p>
          <a:p>
            <a:pPr marL="788670" lvl="3" indent="-514350">
              <a:buFont typeface="Arial" panose="020B0604020202020204" pitchFamily="34" charset="0"/>
              <a:buChar char="•"/>
            </a:pPr>
            <a:r>
              <a:rPr lang="en-US" dirty="0" err="1"/>
              <a:t>Datenbankstruktur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Fragen</a:t>
            </a:r>
            <a:r>
              <a:rPr lang="en-US" dirty="0"/>
              <a:t> &amp; </a:t>
            </a:r>
            <a:r>
              <a:rPr lang="en-US" dirty="0" err="1"/>
              <a:t>Antworten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02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5E15-86CE-01F1-C9D4-EA8D3E5E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Einleitung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30AE-6F30-1434-A09D-8FDB7075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Online-Shops, aber weniger Second-Hand-Lösungen</a:t>
            </a:r>
            <a:endParaRPr lang="bg-BG" dirty="0"/>
          </a:p>
          <a:p>
            <a:r>
              <a:rPr lang="en-US" dirty="0" err="1"/>
              <a:t>Unzuverlässig</a:t>
            </a:r>
            <a:r>
              <a:rPr lang="bg-BG" dirty="0"/>
              <a:t> – </a:t>
            </a:r>
            <a:r>
              <a:rPr lang="en-US" dirty="0"/>
              <a:t>Angst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Bestellen</a:t>
            </a:r>
            <a:r>
              <a:rPr lang="en-US" dirty="0"/>
              <a:t> (OLX) </a:t>
            </a:r>
            <a:endParaRPr lang="bg-BG" dirty="0"/>
          </a:p>
          <a:p>
            <a:r>
              <a:rPr lang="de-DE" dirty="0"/>
              <a:t>ohne Zwischenhändler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80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F53D-D295-2FFF-F6C6-24BFE3EF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Problemstellung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9E6D-2D23-BD30-5D58-95A36465A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Erschwinglichkeit durch Second-Hand</a:t>
            </a:r>
          </a:p>
          <a:p>
            <a:r>
              <a:rPr lang="de-DE" dirty="0"/>
              <a:t>Marktinformation und Preisvergleich</a:t>
            </a:r>
          </a:p>
          <a:p>
            <a:r>
              <a:rPr lang="de-DE" dirty="0"/>
              <a:t>Benutzerfreundliche Funktionalität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17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4252-8FAB-169D-7851-77CF0BCE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96" y="1100460"/>
            <a:ext cx="9144000" cy="1344168"/>
          </a:xfrm>
        </p:spPr>
        <p:txBody>
          <a:bodyPr/>
          <a:lstStyle/>
          <a:p>
            <a:r>
              <a:rPr lang="en-US" dirty="0" err="1"/>
              <a:t>Systemdesign</a:t>
            </a:r>
            <a:r>
              <a:rPr lang="en-US" dirty="0"/>
              <a:t> &amp; </a:t>
            </a:r>
            <a:r>
              <a:rPr lang="en-US" dirty="0" err="1"/>
              <a:t>Architektur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46B1-4816-7234-66CF-C6BA107D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096" y="2040900"/>
            <a:ext cx="9144000" cy="395577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Datenbank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MySQL</a:t>
            </a:r>
          </a:p>
          <a:p>
            <a:r>
              <a:rPr lang="en-US" dirty="0"/>
              <a:t>Backend: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Java 11 </a:t>
            </a:r>
            <a:r>
              <a:rPr lang="en-US" sz="2400" dirty="0" err="1"/>
              <a:t>mit</a:t>
            </a:r>
            <a:r>
              <a:rPr lang="en-US" sz="2400" dirty="0"/>
              <a:t> Spring Boot 2.4.4 </a:t>
            </a:r>
            <a:r>
              <a:rPr lang="en-US" sz="2400" dirty="0" err="1"/>
              <a:t>eingesetzt</a:t>
            </a:r>
            <a:endParaRPr lang="en-US" sz="2400" dirty="0"/>
          </a:p>
          <a:p>
            <a:r>
              <a:rPr lang="en-US" dirty="0"/>
              <a:t>Frontend: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JavaScript + </a:t>
            </a:r>
            <a:r>
              <a:rPr lang="en-US" sz="2400" dirty="0" err="1"/>
              <a:t>Thymeleaf</a:t>
            </a:r>
            <a:r>
              <a:rPr lang="en-US" sz="2400" dirty="0"/>
              <a:t> und Bootstrap</a:t>
            </a:r>
          </a:p>
          <a:p>
            <a:r>
              <a:rPr lang="en-US" dirty="0" err="1"/>
              <a:t>Authentifizierung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</a:t>
            </a:r>
            <a:r>
              <a:rPr lang="en-US" sz="2400" dirty="0"/>
              <a:t>Spring Security </a:t>
            </a:r>
            <a:r>
              <a:rPr lang="en-US" sz="2400" dirty="0" err="1"/>
              <a:t>mit</a:t>
            </a:r>
            <a:r>
              <a:rPr lang="en-US" sz="2400" dirty="0"/>
              <a:t> JWT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369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BF55-F996-886B-2E32-D8A006B5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Datenbankstruktur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BD42-B639-5738-1BCD-916C7F199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432305"/>
            <a:ext cx="9144000" cy="3127248"/>
          </a:xfrm>
        </p:spPr>
        <p:txBody>
          <a:bodyPr/>
          <a:lstStyle/>
          <a:p>
            <a:r>
              <a:rPr lang="de-DE" dirty="0"/>
              <a:t>5 Einheiten, jede mit einer eigenen Funktion</a:t>
            </a:r>
          </a:p>
          <a:p>
            <a:r>
              <a:rPr lang="de-DE" dirty="0"/>
              <a:t>eine Basisentität, die von allen anderen entlehnt wird</a:t>
            </a:r>
          </a:p>
          <a:p>
            <a:r>
              <a:rPr lang="de-DE" dirty="0"/>
              <a:t>unterschiedliche Beziehungen zwischen den Einheiten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845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EDC033-8DAA-4024-87F5-57430053A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84A691-C497-4066-927B-46560195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142CA2-DBFB-4161-ABDF-E87C8688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757238"/>
            <a:ext cx="12192002" cy="6100762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3A68EE-45AF-3425-4EA0-B26FED5A4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35" y="752476"/>
            <a:ext cx="6117673" cy="6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784DB-DDF1-16B1-7AEE-8E8F80E5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Live Demo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6740500B-C577-57F4-6BFC-7AFC97776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1D98E-0264-CED6-DC3C-D985A9B7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667" y="1517904"/>
            <a:ext cx="5370237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Fragen &amp; Antworten</a:t>
            </a:r>
            <a:br>
              <a:rPr lang="en-US" sz="6000"/>
            </a:br>
            <a:endParaRPr lang="en-US" sz="6000"/>
          </a:p>
        </p:txBody>
      </p:sp>
      <p:pic>
        <p:nvPicPr>
          <p:cNvPr id="6" name="Graphic 5" descr="Puzzle">
            <a:extLst>
              <a:ext uri="{FF2B5EF4-FFF2-40B4-BE49-F238E27FC236}">
                <a16:creationId xmlns:a16="http://schemas.microsoft.com/office/drawing/2014/main" id="{98ED435F-108E-4D95-68C0-6B6C0DF1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125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PrismaticVTI</vt:lpstr>
      <vt:lpstr>Entwicklung eines Datenbanksystems und einer WEB-Anwendung zum Produktverkauf</vt:lpstr>
      <vt:lpstr>Gliederung</vt:lpstr>
      <vt:lpstr>Einleitung</vt:lpstr>
      <vt:lpstr>Problemstellung</vt:lpstr>
      <vt:lpstr>Systemdesign &amp; Architektur</vt:lpstr>
      <vt:lpstr>Datenbankstruktur</vt:lpstr>
      <vt:lpstr>PowerPoint Presentation</vt:lpstr>
      <vt:lpstr>Live Demo</vt:lpstr>
      <vt:lpstr>Fragen &amp; Antworten </vt:lpstr>
      <vt:lpstr>Vielen Dank für Ihre Aufmerksamkeit</vt:lpstr>
    </vt:vector>
  </TitlesOfParts>
  <Company>DSK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Datenbanksystems und einer WEB-Anwendung zum Produktverkauf</dc:title>
  <dc:creator>Anton Ivanov - 0099 HO</dc:creator>
  <cp:lastModifiedBy>Anton Ivanov - 0099 HO</cp:lastModifiedBy>
  <cp:revision>2</cp:revision>
  <dcterms:created xsi:type="dcterms:W3CDTF">2025-01-28T07:58:43Z</dcterms:created>
  <dcterms:modified xsi:type="dcterms:W3CDTF">2025-01-29T07:24:16Z</dcterms:modified>
</cp:coreProperties>
</file>