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93876C4-F4BB-4CAC-95D1-38F1E9BCDE24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LibreOffice/6.4.5.2$Linux_X86_64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2020-08-12T14:31:24Z</dcterms:created>
  <dc:creator/>
  <dc:description/>
  <dc:language>ru-RU</dc:language>
  <cp:lastModifiedBy/>
  <cp:revision>0</cp:revision>
  <dc:subject/>
  <dc:title/>
</cp:coreProperties>
</file>