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6.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660" r:id="rId2"/>
    <p:sldMasterId id="2147483667" r:id="rId3"/>
    <p:sldMasterId id="2147483685" r:id="rId4"/>
    <p:sldMasterId id="2147483769" r:id="rId5"/>
    <p:sldMasterId id="2147483791" r:id="rId6"/>
    <p:sldMasterId id="2147483801" r:id="rId7"/>
  </p:sldMasterIdLst>
  <p:notesMasterIdLst>
    <p:notesMasterId r:id="rId20"/>
  </p:notesMasterIdLst>
  <p:handoutMasterIdLst>
    <p:handoutMasterId r:id="rId21"/>
  </p:handoutMasterIdLst>
  <p:sldIdLst>
    <p:sldId id="269" r:id="rId8"/>
    <p:sldId id="259" r:id="rId9"/>
    <p:sldId id="270" r:id="rId10"/>
    <p:sldId id="274" r:id="rId11"/>
    <p:sldId id="272" r:id="rId12"/>
    <p:sldId id="273" r:id="rId13"/>
    <p:sldId id="271" r:id="rId14"/>
    <p:sldId id="275" r:id="rId15"/>
    <p:sldId id="276" r:id="rId16"/>
    <p:sldId id="277" r:id="rId17"/>
    <p:sldId id="278" r:id="rId18"/>
    <p:sldId id="279" r:id="rId19"/>
  </p:sldIdLst>
  <p:sldSz cx="9144000" cy="6858000" type="screen4x3"/>
  <p:notesSz cx="6742113" cy="9872663"/>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340">
          <p15:clr>
            <a:srgbClr val="A4A3A4"/>
          </p15:clr>
        </p15:guide>
      </p15:sldGuideLst>
    </p:ext>
    <p:ext uri="{2D200454-40CA-4A62-9FC3-DE9A4176ACB9}">
      <p15:notesGuideLst xmlns:p15="http://schemas.microsoft.com/office/powerpoint/2012/main">
        <p15:guide id="1" orient="horz" pos="3110" userDrawn="1">
          <p15:clr>
            <a:srgbClr val="A4A3A4"/>
          </p15:clr>
        </p15:guide>
        <p15:guide id="2" pos="212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Tomasetti" initials="BT" lastIdx="36" clrIdx="0">
    <p:extLst>
      <p:ext uri="{19B8F6BF-5375-455C-9EA6-DF929625EA0E}">
        <p15:presenceInfo xmlns:p15="http://schemas.microsoft.com/office/powerpoint/2012/main" userId="S-1-5-21-93130518-3496986351-1752821140-13137" providerId="AD"/>
      </p:ext>
    </p:extLst>
  </p:cmAuthor>
  <p:cmAuthor id="2" name="Stewart McAlpine" initials="SM" lastIdx="3" clrIdx="1">
    <p:extLst>
      <p:ext uri="{19B8F6BF-5375-455C-9EA6-DF929625EA0E}">
        <p15:presenceInfo xmlns:p15="http://schemas.microsoft.com/office/powerpoint/2012/main" userId="S-1-5-21-93130518-3496986351-1752821140-209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626F"/>
    <a:srgbClr val="51626F"/>
    <a:srgbClr val="000000"/>
    <a:srgbClr val="0066A1"/>
    <a:srgbClr val="CCCCCC"/>
    <a:srgbClr val="EF4641"/>
    <a:srgbClr val="FFFFFF"/>
    <a:srgbClr val="CC6600"/>
    <a:srgbClr val="993300"/>
    <a:srgbClr val="F1F3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94737" autoAdjust="0"/>
  </p:normalViewPr>
  <p:slideViewPr>
    <p:cSldViewPr>
      <p:cViewPr varScale="1">
        <p:scale>
          <a:sx n="110" d="100"/>
          <a:sy n="110" d="100"/>
        </p:scale>
        <p:origin x="1266" y="108"/>
      </p:cViewPr>
      <p:guideLst>
        <p:guide orient="horz"/>
        <p:guide pos="3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2" d="100"/>
        <a:sy n="92" d="100"/>
      </p:scale>
      <p:origin x="0" y="-2292"/>
    </p:cViewPr>
  </p:sorterViewPr>
  <p:notesViewPr>
    <p:cSldViewPr>
      <p:cViewPr varScale="1">
        <p:scale>
          <a:sx n="60" d="100"/>
          <a:sy n="60" d="100"/>
        </p:scale>
        <p:origin x="-2652" y="-72"/>
      </p:cViewPr>
      <p:guideLst>
        <p:guide orient="horz" pos="3110"/>
        <p:guide pos="21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21582" cy="493633"/>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18971" y="4"/>
            <a:ext cx="2921582" cy="493633"/>
          </a:xfrm>
          <a:prstGeom prst="rect">
            <a:avLst/>
          </a:prstGeom>
        </p:spPr>
        <p:txBody>
          <a:bodyPr vert="horz" lIns="91440" tIns="45720" rIns="91440" bIns="45720" rtlCol="0"/>
          <a:lstStyle>
            <a:lvl1pPr algn="r">
              <a:defRPr sz="1200"/>
            </a:lvl1pPr>
          </a:lstStyle>
          <a:p>
            <a:fld id="{B4B40DF5-17F0-43C5-A7AE-65A758E8AB63}" type="datetimeFigureOut">
              <a:rPr lang="nl-NL" smtClean="0"/>
              <a:pPr/>
              <a:t>26-11-2019</a:t>
            </a:fld>
            <a:endParaRPr lang="nl-NL"/>
          </a:p>
        </p:txBody>
      </p:sp>
      <p:sp>
        <p:nvSpPr>
          <p:cNvPr id="4" name="Footer Placeholder 3"/>
          <p:cNvSpPr>
            <a:spLocks noGrp="1"/>
          </p:cNvSpPr>
          <p:nvPr>
            <p:ph type="ftr" sz="quarter" idx="2"/>
          </p:nvPr>
        </p:nvSpPr>
        <p:spPr>
          <a:xfrm>
            <a:off x="0" y="9377320"/>
            <a:ext cx="2921582" cy="493633"/>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18971" y="9377320"/>
            <a:ext cx="2921582" cy="493633"/>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9813166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21582" cy="493633"/>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18971" y="4"/>
            <a:ext cx="2921582" cy="493633"/>
          </a:xfrm>
          <a:prstGeom prst="rect">
            <a:avLst/>
          </a:prstGeom>
        </p:spPr>
        <p:txBody>
          <a:bodyPr vert="horz" lIns="91440" tIns="45720" rIns="91440" bIns="45720" rtlCol="0"/>
          <a:lstStyle>
            <a:lvl1pPr algn="r">
              <a:defRPr sz="1200"/>
            </a:lvl1pPr>
          </a:lstStyle>
          <a:p>
            <a:fld id="{4418180F-FD92-4DD4-B279-0771E404DD71}" type="datetimeFigureOut">
              <a:rPr lang="en-GB" smtClean="0"/>
              <a:pPr/>
              <a:t>26/11/2019</a:t>
            </a:fld>
            <a:endParaRPr lang="en-GB" dirty="0"/>
          </a:p>
        </p:txBody>
      </p:sp>
      <p:sp>
        <p:nvSpPr>
          <p:cNvPr id="4" name="Slide Image Placeholder 3"/>
          <p:cNvSpPr>
            <a:spLocks noGrp="1" noRot="1" noChangeAspect="1"/>
          </p:cNvSpPr>
          <p:nvPr>
            <p:ph type="sldImg" idx="2"/>
          </p:nvPr>
        </p:nvSpPr>
        <p:spPr>
          <a:xfrm>
            <a:off x="901700" y="739775"/>
            <a:ext cx="4938713" cy="3703638"/>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4212" y="4689515"/>
            <a:ext cx="5393690" cy="444269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20"/>
            <a:ext cx="2921582" cy="493633"/>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18971" y="9377320"/>
            <a:ext cx="2921582" cy="493633"/>
          </a:xfrm>
          <a:prstGeom prst="rect">
            <a:avLst/>
          </a:prstGeom>
        </p:spPr>
        <p:txBody>
          <a:bodyPr vert="horz" lIns="91440" tIns="45720" rIns="91440" bIns="45720" rtlCol="0" anchor="b"/>
          <a:lstStyle>
            <a:lvl1pPr algn="r">
              <a:defRPr sz="1200"/>
            </a:lvl1pPr>
          </a:lstStyle>
          <a:p>
            <a:fld id="{B8CC9DC2-1B58-4FDA-A1A1-71E24D183C12}" type="slidenum">
              <a:rPr lang="en-GB" smtClean="0"/>
              <a:pPr/>
              <a:t>‹#›</a:t>
            </a:fld>
            <a:endParaRPr lang="en-GB" dirty="0"/>
          </a:p>
        </p:txBody>
      </p:sp>
    </p:spTree>
    <p:extLst>
      <p:ext uri="{BB962C8B-B14F-4D97-AF65-F5344CB8AC3E}">
        <p14:creationId xmlns:p14="http://schemas.microsoft.com/office/powerpoint/2010/main" val="4086703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lectronjs.or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github.com/electron/electron#readm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8CC9DC2-1B58-4FDA-A1A1-71E24D183C12}" type="slidenum">
              <a:rPr lang="en-GB" smtClean="0"/>
              <a:pPr/>
              <a:t>1</a:t>
            </a:fld>
            <a:endParaRPr lang="en-GB" dirty="0"/>
          </a:p>
        </p:txBody>
      </p:sp>
    </p:spTree>
    <p:extLst>
      <p:ext uri="{BB962C8B-B14F-4D97-AF65-F5344CB8AC3E}">
        <p14:creationId xmlns:p14="http://schemas.microsoft.com/office/powerpoint/2010/main" val="387645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2</a:t>
            </a:fld>
            <a:endParaRPr lang="en-GB" dirty="0"/>
          </a:p>
        </p:txBody>
      </p:sp>
    </p:spTree>
    <p:extLst>
      <p:ext uri="{BB962C8B-B14F-4D97-AF65-F5344CB8AC3E}">
        <p14:creationId xmlns:p14="http://schemas.microsoft.com/office/powerpoint/2010/main" val="1133727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https://electronjs.org/</a:t>
            </a:r>
            <a:endParaRPr lang="en-GB" dirty="0" smtClean="0"/>
          </a:p>
          <a:p>
            <a:r>
              <a:rPr lang="en-GB" dirty="0" smtClean="0">
                <a:hlinkClick r:id="rId4"/>
              </a:rPr>
              <a:t>https://github.com/electron/electron#readme</a:t>
            </a:r>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3</a:t>
            </a:fld>
            <a:endParaRPr lang="en-GB" dirty="0"/>
          </a:p>
        </p:txBody>
      </p:sp>
    </p:spTree>
    <p:extLst>
      <p:ext uri="{BB962C8B-B14F-4D97-AF65-F5344CB8AC3E}">
        <p14:creationId xmlns:p14="http://schemas.microsoft.com/office/powerpoint/2010/main" val="155856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should make a little doc with our app</a:t>
            </a:r>
            <a:r>
              <a:rPr lang="en-GB" baseline="0" dirty="0" smtClean="0"/>
              <a:t> design things. Like the naming conventions, adding them to the react list, how to get your icon to show up, using the storage. </a:t>
            </a:r>
            <a:r>
              <a:rPr lang="en-GB" baseline="0" smtClean="0"/>
              <a:t>Things like that</a:t>
            </a:r>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11</a:t>
            </a:fld>
            <a:endParaRPr lang="en-GB" dirty="0"/>
          </a:p>
        </p:txBody>
      </p:sp>
    </p:spTree>
    <p:extLst>
      <p:ext uri="{BB962C8B-B14F-4D97-AF65-F5344CB8AC3E}">
        <p14:creationId xmlns:p14="http://schemas.microsoft.com/office/powerpoint/2010/main" val="2399511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12</a:t>
            </a:fld>
            <a:endParaRPr lang="en-GB" dirty="0"/>
          </a:p>
        </p:txBody>
      </p:sp>
    </p:spTree>
    <p:extLst>
      <p:ext uri="{BB962C8B-B14F-4D97-AF65-F5344CB8AC3E}">
        <p14:creationId xmlns:p14="http://schemas.microsoft.com/office/powerpoint/2010/main" val="4508273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D cover 1">
    <p:spTree>
      <p:nvGrpSpPr>
        <p:cNvPr id="1" name=""/>
        <p:cNvGrpSpPr/>
        <p:nvPr/>
      </p:nvGrpSpPr>
      <p:grpSpPr>
        <a:xfrm>
          <a:off x="0" y="0"/>
          <a:ext cx="0" cy="0"/>
          <a:chOff x="0" y="0"/>
          <a:chExt cx="0" cy="0"/>
        </a:xfrm>
      </p:grpSpPr>
      <p:pic>
        <p:nvPicPr>
          <p:cNvPr id="8" name="Picture 7"/>
          <p:cNvPicPr>
            <a:picLocks noChangeAspect="1"/>
          </p:cNvPicPr>
          <p:nvPr userDrawn="1"/>
        </p:nvPicPr>
        <p:blipFill>
          <a:blip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13"/>
          <p:cNvSpPr>
            <a:spLocks noGrp="1"/>
          </p:cNvSpPr>
          <p:nvPr>
            <p:ph type="body" sz="quarter" idx="13" hasCustomPrompt="1"/>
          </p:nvPr>
        </p:nvSpPr>
        <p:spPr>
          <a:xfrm>
            <a:off x="531045" y="1547267"/>
            <a:ext cx="4040955" cy="513581"/>
          </a:xfrm>
          <a:prstGeom prst="rect">
            <a:avLst/>
          </a:prstGeom>
        </p:spPr>
        <p:txBody>
          <a:bodyPr lIns="54000" rIns="72000"/>
          <a:lstStyle>
            <a:lvl1pPr marL="0" indent="0">
              <a:lnSpc>
                <a:spcPts val="3400"/>
              </a:lnSpc>
              <a:spcBef>
                <a:spcPts val="0"/>
              </a:spcBef>
              <a:buNone/>
              <a:defRPr sz="2400" baseline="0">
                <a:solidFill>
                  <a:schemeClr val="bg1"/>
                </a:solidFill>
                <a:latin typeface="Arial" panose="020B0604020202020204" pitchFamily="34" charset="0"/>
                <a:cs typeface="Arial" panose="020B0604020202020204" pitchFamily="34" charset="0"/>
              </a:defRPr>
            </a:lvl1pPr>
          </a:lstStyle>
          <a:p>
            <a:pPr lvl="0"/>
            <a:r>
              <a:rPr lang="en-GB" dirty="0"/>
              <a:t>Click to edit presentation title</a:t>
            </a:r>
          </a:p>
        </p:txBody>
      </p:sp>
      <p:sp>
        <p:nvSpPr>
          <p:cNvPr id="4" name="Text Placeholder 10"/>
          <p:cNvSpPr>
            <a:spLocks noGrp="1"/>
          </p:cNvSpPr>
          <p:nvPr>
            <p:ph type="body" sz="quarter" idx="12" hasCustomPrompt="1"/>
          </p:nvPr>
        </p:nvSpPr>
        <p:spPr>
          <a:xfrm>
            <a:off x="531045" y="2939458"/>
            <a:ext cx="3137139" cy="419772"/>
          </a:xfrm>
          <a:prstGeom prst="rect">
            <a:avLst/>
          </a:prstGeom>
        </p:spPr>
        <p:txBody>
          <a:bodyPr anchor="ctr" anchorCtr="0"/>
          <a:lstStyle>
            <a:lvl1pPr marL="0" indent="0" algn="l">
              <a:buNone/>
              <a:defRPr sz="1600">
                <a:solidFill>
                  <a:schemeClr val="bg1"/>
                </a:solidFill>
                <a:latin typeface="Arial" panose="020B0604020202020204" pitchFamily="34" charset="0"/>
                <a:cs typeface="Arial" panose="020B0604020202020204" pitchFamily="34" charset="0"/>
              </a:defRPr>
            </a:lvl1pPr>
          </a:lstStyle>
          <a:p>
            <a:pPr lvl="0"/>
            <a:r>
              <a:rPr lang="en-GB" dirty="0"/>
              <a:t>Click to insert date</a:t>
            </a:r>
          </a:p>
        </p:txBody>
      </p:sp>
      <p:sp>
        <p:nvSpPr>
          <p:cNvPr id="6" name="Rectangle 5"/>
          <p:cNvSpPr/>
          <p:nvPr userDrawn="1"/>
        </p:nvSpPr>
        <p:spPr>
          <a:xfrm>
            <a:off x="0" y="0"/>
            <a:ext cx="9144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523355" y="4946981"/>
            <a:ext cx="3144829" cy="900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1604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D chart 1">
    <p:spTree>
      <p:nvGrpSpPr>
        <p:cNvPr id="1" name=""/>
        <p:cNvGrpSpPr/>
        <p:nvPr/>
      </p:nvGrpSpPr>
      <p:grpSpPr>
        <a:xfrm>
          <a:off x="0" y="0"/>
          <a:ext cx="0" cy="0"/>
          <a:chOff x="0" y="0"/>
          <a:chExt cx="0" cy="0"/>
        </a:xfrm>
      </p:grpSpPr>
      <p:sp>
        <p:nvSpPr>
          <p:cNvPr id="3"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7" name="Chart Placeholder 5"/>
          <p:cNvSpPr>
            <a:spLocks noGrp="1"/>
          </p:cNvSpPr>
          <p:nvPr>
            <p:ph type="chart" sz="quarter" idx="15" hasCustomPrompt="1"/>
          </p:nvPr>
        </p:nvSpPr>
        <p:spPr>
          <a:xfrm>
            <a:off x="539750" y="1341438"/>
            <a:ext cx="8092800" cy="496728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chart</a:t>
            </a:r>
          </a:p>
        </p:txBody>
      </p:sp>
    </p:spTree>
    <p:extLst>
      <p:ext uri="{BB962C8B-B14F-4D97-AF65-F5344CB8AC3E}">
        <p14:creationId xmlns:p14="http://schemas.microsoft.com/office/powerpoint/2010/main" val="2569709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D section 1">
    <p:spTree>
      <p:nvGrpSpPr>
        <p:cNvPr id="1" name=""/>
        <p:cNvGrpSpPr/>
        <p:nvPr/>
      </p:nvGrpSpPr>
      <p:grpSpPr>
        <a:xfrm>
          <a:off x="0" y="0"/>
          <a:ext cx="0" cy="0"/>
          <a:chOff x="0" y="0"/>
          <a:chExt cx="0" cy="0"/>
        </a:xfrm>
      </p:grpSpPr>
      <p:pic>
        <p:nvPicPr>
          <p:cNvPr id="15" name="Picture 14"/>
          <p:cNvPicPr>
            <a:picLocks noChangeAspect="1"/>
          </p:cNvPicPr>
          <p:nvPr userDrawn="1"/>
        </p:nvPicPr>
        <p:blipFill>
          <a:blip cstate="print">
            <a:extLst>
              <a:ext uri="{28A0092B-C50C-407E-A947-70E740481C1C}">
                <a14:useLocalDpi xmlns:a14="http://schemas.microsoft.com/office/drawing/2010/main" val="0"/>
              </a:ext>
            </a:extLst>
          </a:blip>
          <a:stretch>
            <a:fillRect/>
          </a:stretch>
        </p:blipFill>
        <p:spPr>
          <a:xfrm>
            <a:off x="-4356" y="0"/>
            <a:ext cx="9148356" cy="4256527"/>
          </a:xfrm>
          <a:prstGeom prst="rect">
            <a:avLst/>
          </a:prstGeom>
        </p:spPr>
      </p:pic>
      <p:grpSp>
        <p:nvGrpSpPr>
          <p:cNvPr id="23" name="Group 22"/>
          <p:cNvGrpSpPr/>
          <p:nvPr userDrawn="1"/>
        </p:nvGrpSpPr>
        <p:grpSpPr>
          <a:xfrm>
            <a:off x="7399983" y="-110528"/>
            <a:ext cx="1224136" cy="749464"/>
            <a:chOff x="7561465" y="-110528"/>
            <a:chExt cx="1224136" cy="749464"/>
          </a:xfrm>
        </p:grpSpPr>
        <p:sp>
          <p:nvSpPr>
            <p:cNvPr id="24" name="Rectangle 23"/>
            <p:cNvSpPr/>
            <p:nvPr userDrawn="1"/>
          </p:nvSpPr>
          <p:spPr>
            <a:xfrm>
              <a:off x="7561465" y="-110528"/>
              <a:ext cx="1224136" cy="7028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Oval 24"/>
            <p:cNvSpPr/>
            <p:nvPr userDrawn="1"/>
          </p:nvSpPr>
          <p:spPr>
            <a:xfrm>
              <a:off x="7561465"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Oval 25"/>
            <p:cNvSpPr/>
            <p:nvPr userDrawn="1"/>
          </p:nvSpPr>
          <p:spPr>
            <a:xfrm>
              <a:off x="8691991"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p:cNvSpPr/>
            <p:nvPr userDrawn="1"/>
          </p:nvSpPr>
          <p:spPr>
            <a:xfrm>
              <a:off x="7608270" y="547707"/>
              <a:ext cx="1130526" cy="912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4" name="Text Placeholder 6"/>
          <p:cNvSpPr>
            <a:spLocks noGrp="1"/>
          </p:cNvSpPr>
          <p:nvPr>
            <p:ph type="body" sz="quarter" idx="10" hasCustomPrompt="1"/>
          </p:nvPr>
        </p:nvSpPr>
        <p:spPr>
          <a:xfrm>
            <a:off x="1850554" y="3211173"/>
            <a:ext cx="5436000" cy="720179"/>
          </a:xfrm>
          <a:prstGeom prst="rect">
            <a:avLst/>
          </a:prstGeom>
          <a:ln>
            <a:noFill/>
          </a:ln>
        </p:spPr>
        <p:txBody>
          <a:bodyPr lIns="0" tIns="36000" rIns="0" bIns="36000" anchor="ctr" anchorCtr="1">
            <a:normAutofit/>
          </a:bodyPr>
          <a:lstStyle>
            <a:lvl1pPr algn="ctr">
              <a:lnSpc>
                <a:spcPts val="4400"/>
              </a:lnSpc>
              <a:spcBef>
                <a:spcPts val="0"/>
              </a:spcBef>
              <a:defRPr sz="3600" b="1" baseline="0">
                <a:solidFill>
                  <a:schemeClr val="tx1"/>
                </a:solidFill>
              </a:defRPr>
            </a:lvl1pPr>
          </a:lstStyle>
          <a:p>
            <a:pPr lvl="0"/>
            <a:r>
              <a:rPr lang="en-US" dirty="0"/>
              <a:t>Click to edit section title</a:t>
            </a:r>
          </a:p>
        </p:txBody>
      </p:sp>
      <p:sp>
        <p:nvSpPr>
          <p:cNvPr id="29" name="Rectangle 28"/>
          <p:cNvSpPr/>
          <p:nvPr userDrawn="1"/>
        </p:nvSpPr>
        <p:spPr>
          <a:xfrm rot="5400000">
            <a:off x="1340208"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ectangle 29"/>
          <p:cNvSpPr/>
          <p:nvPr userDrawn="1"/>
        </p:nvSpPr>
        <p:spPr>
          <a:xfrm rot="5400000">
            <a:off x="7119895"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p:cNvSpPr/>
          <p:nvPr userDrawn="1"/>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779596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D section 2">
    <p:spTree>
      <p:nvGrpSpPr>
        <p:cNvPr id="1" name=""/>
        <p:cNvGrpSpPr/>
        <p:nvPr/>
      </p:nvGrpSpPr>
      <p:grpSpPr>
        <a:xfrm>
          <a:off x="0" y="0"/>
          <a:ext cx="0" cy="0"/>
          <a:chOff x="0" y="0"/>
          <a:chExt cx="0" cy="0"/>
        </a:xfrm>
      </p:grpSpPr>
      <p:grpSp>
        <p:nvGrpSpPr>
          <p:cNvPr id="3" name="Group 2"/>
          <p:cNvGrpSpPr/>
          <p:nvPr userDrawn="1"/>
        </p:nvGrpSpPr>
        <p:grpSpPr>
          <a:xfrm>
            <a:off x="7399983" y="-110528"/>
            <a:ext cx="1224136" cy="749464"/>
            <a:chOff x="7561465" y="-110528"/>
            <a:chExt cx="1224136" cy="749464"/>
          </a:xfrm>
        </p:grpSpPr>
        <p:sp>
          <p:nvSpPr>
            <p:cNvPr id="4" name="Rectangle 3"/>
            <p:cNvSpPr/>
            <p:nvPr userDrawn="1"/>
          </p:nvSpPr>
          <p:spPr>
            <a:xfrm>
              <a:off x="7561465" y="-110528"/>
              <a:ext cx="1224136" cy="7028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Oval 4"/>
            <p:cNvSpPr/>
            <p:nvPr userDrawn="1"/>
          </p:nvSpPr>
          <p:spPr>
            <a:xfrm>
              <a:off x="7561465"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Oval 5"/>
            <p:cNvSpPr/>
            <p:nvPr userDrawn="1"/>
          </p:nvSpPr>
          <p:spPr>
            <a:xfrm>
              <a:off x="8691991"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p:cNvSpPr/>
            <p:nvPr userDrawn="1"/>
          </p:nvSpPr>
          <p:spPr>
            <a:xfrm>
              <a:off x="7608270" y="547707"/>
              <a:ext cx="1130526" cy="912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 name="Text Placeholder 6"/>
          <p:cNvSpPr>
            <a:spLocks noGrp="1"/>
          </p:cNvSpPr>
          <p:nvPr>
            <p:ph type="body" sz="quarter" idx="10" hasCustomPrompt="1"/>
          </p:nvPr>
        </p:nvSpPr>
        <p:spPr>
          <a:xfrm>
            <a:off x="1850554" y="3211173"/>
            <a:ext cx="5436000" cy="720179"/>
          </a:xfrm>
          <a:prstGeom prst="rect">
            <a:avLst/>
          </a:prstGeom>
          <a:ln>
            <a:noFill/>
          </a:ln>
        </p:spPr>
        <p:txBody>
          <a:bodyPr lIns="0" tIns="36000" rIns="0" bIns="36000" anchor="ctr" anchorCtr="1">
            <a:normAutofit/>
          </a:bodyPr>
          <a:lstStyle>
            <a:lvl1pPr algn="ctr">
              <a:lnSpc>
                <a:spcPts val="4400"/>
              </a:lnSpc>
              <a:spcBef>
                <a:spcPts val="0"/>
              </a:spcBef>
              <a:defRPr sz="3600" b="1" baseline="0">
                <a:solidFill>
                  <a:schemeClr val="tx1"/>
                </a:solidFill>
              </a:defRPr>
            </a:lvl1pPr>
          </a:lstStyle>
          <a:p>
            <a:pPr lvl="0"/>
            <a:r>
              <a:rPr lang="en-US" dirty="0"/>
              <a:t>Click to edit section title</a:t>
            </a:r>
          </a:p>
        </p:txBody>
      </p:sp>
      <p:sp>
        <p:nvSpPr>
          <p:cNvPr id="10" name="Rectangle 9"/>
          <p:cNvSpPr/>
          <p:nvPr userDrawn="1"/>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userDrawn="1"/>
        </p:nvSpPr>
        <p:spPr>
          <a:xfrm rot="5400000">
            <a:off x="1340208"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rot="5400000">
            <a:off x="7119895"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268994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rgbClr val="646F84"/>
        </a:solidFill>
        <a:effectLst/>
      </p:bgPr>
    </p:bg>
    <p:spTree>
      <p:nvGrpSpPr>
        <p:cNvPr id="1" name=""/>
        <p:cNvGrpSpPr/>
        <p:nvPr/>
      </p:nvGrpSpPr>
      <p:grpSpPr>
        <a:xfrm>
          <a:off x="0" y="0"/>
          <a:ext cx="0" cy="0"/>
          <a:chOff x="0" y="0"/>
          <a:chExt cx="0" cy="0"/>
        </a:xfrm>
      </p:grpSpPr>
      <p:pic>
        <p:nvPicPr>
          <p:cNvPr id="15" name="Picture 2" descr="C:\Users\graystonp555\Downloads\iStock_63100637_LARGE.jpg"/>
          <p:cNvPicPr>
            <a:picLocks noChangeAspect="1" noChangeArrowheads="1"/>
          </p:cNvPicPr>
          <p:nvPr userDrawn="1"/>
        </p:nvPicPr>
        <p:blipFill rotWithShape="1">
          <a:blip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bwMode="auto">
          <a:xfrm>
            <a:off x="2" y="9672"/>
            <a:ext cx="7404427" cy="535553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038366" y="0"/>
            <a:ext cx="883496" cy="4381857"/>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pic>
        <p:nvPicPr>
          <p:cNvPr id="21" name="Picture 20"/>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2" y="-1"/>
            <a:ext cx="9144002" cy="6863385"/>
          </a:xfrm>
          <a:prstGeom prst="rect">
            <a:avLst/>
          </a:prstGeom>
        </p:spPr>
      </p:pic>
      <p:grpSp>
        <p:nvGrpSpPr>
          <p:cNvPr id="4" name="Group 3"/>
          <p:cNvGrpSpPr/>
          <p:nvPr userDrawn="1"/>
        </p:nvGrpSpPr>
        <p:grpSpPr>
          <a:xfrm>
            <a:off x="0" y="0"/>
            <a:ext cx="2742841" cy="4382489"/>
            <a:chOff x="0" y="0"/>
            <a:chExt cx="3207600" cy="4831897"/>
          </a:xfrm>
        </p:grpSpPr>
        <p:sp>
          <p:nvSpPr>
            <p:cNvPr id="22" name="Freeform 6"/>
            <p:cNvSpPr>
              <a:spLocks/>
            </p:cNvSpPr>
            <p:nvPr userDrawn="1"/>
          </p:nvSpPr>
          <p:spPr bwMode="auto">
            <a:xfrm>
              <a:off x="0" y="0"/>
              <a:ext cx="3207600" cy="2937458"/>
            </a:xfrm>
            <a:custGeom>
              <a:avLst/>
              <a:gdLst/>
              <a:ahLst/>
              <a:cxnLst/>
              <a:rect l="l" t="t" r="r" b="b"/>
              <a:pathLst>
                <a:path w="3207600" h="2937458">
                  <a:moveTo>
                    <a:pt x="0" y="0"/>
                  </a:moveTo>
                  <a:lnTo>
                    <a:pt x="881434" y="0"/>
                  </a:lnTo>
                  <a:lnTo>
                    <a:pt x="3207600" y="1548876"/>
                  </a:lnTo>
                  <a:lnTo>
                    <a:pt x="3207600" y="2937458"/>
                  </a:lnTo>
                  <a:lnTo>
                    <a:pt x="0" y="801384"/>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3" name="Freeform 7"/>
            <p:cNvSpPr>
              <a:spLocks/>
            </p:cNvSpPr>
            <p:nvPr userDrawn="1"/>
          </p:nvSpPr>
          <p:spPr bwMode="auto">
            <a:xfrm>
              <a:off x="361965" y="1548839"/>
              <a:ext cx="2845635" cy="3283058"/>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84" name="Title 183"/>
          <p:cNvSpPr>
            <a:spLocks noGrp="1"/>
          </p:cNvSpPr>
          <p:nvPr userDrawn="1">
            <p:ph type="title" hasCustomPrompt="1"/>
          </p:nvPr>
        </p:nvSpPr>
        <p:spPr>
          <a:xfrm>
            <a:off x="4662952" y="3284237"/>
            <a:ext cx="4174257" cy="378950"/>
          </a:xfrm>
        </p:spPr>
        <p:txBody>
          <a:bodyPr/>
          <a:lstStyle>
            <a:lvl1pPr>
              <a:lnSpc>
                <a:spcPct val="80000"/>
              </a:lnSpc>
              <a:defRPr sz="3078"/>
            </a:lvl1pPr>
          </a:lstStyle>
          <a:p>
            <a:r>
              <a:rPr lang="en-US" dirty="0"/>
              <a:t>Benchmark name</a:t>
            </a:r>
            <a:endParaRPr lang="en-GB" dirty="0"/>
          </a:p>
        </p:txBody>
      </p:sp>
      <p:sp>
        <p:nvSpPr>
          <p:cNvPr id="251" name="Text Placeholder 250"/>
          <p:cNvSpPr>
            <a:spLocks noGrp="1"/>
          </p:cNvSpPr>
          <p:nvPr userDrawn="1">
            <p:ph type="body" sz="quarter" idx="10" hasCustomPrompt="1"/>
          </p:nvPr>
        </p:nvSpPr>
        <p:spPr>
          <a:xfrm>
            <a:off x="4662952" y="2981928"/>
            <a:ext cx="4174257" cy="280194"/>
          </a:xfrm>
        </p:spPr>
        <p:txBody>
          <a:bodyPr/>
          <a:lstStyle>
            <a:lvl1pPr marL="0" indent="0">
              <a:lnSpc>
                <a:spcPct val="80000"/>
              </a:lnSpc>
              <a:spcAft>
                <a:spcPts val="0"/>
              </a:spcAft>
              <a:buFont typeface="Arial" panose="020B0604020202020204" pitchFamily="34" charset="0"/>
              <a:buNone/>
              <a:defRPr sz="1539">
                <a:solidFill>
                  <a:schemeClr val="tx2"/>
                </a:solidFill>
                <a:latin typeface="+mn-lt"/>
              </a:defRPr>
            </a:lvl1pPr>
            <a:lvl2pPr marL="0" indent="0">
              <a:spcAft>
                <a:spcPts val="0"/>
              </a:spcAft>
              <a:buNone/>
              <a:defRPr sz="1539">
                <a:solidFill>
                  <a:schemeClr val="tx2"/>
                </a:solidFill>
                <a:latin typeface="+mn-lt"/>
              </a:defRPr>
            </a:lvl2pPr>
            <a:lvl3pPr marL="0" indent="0">
              <a:spcAft>
                <a:spcPts val="0"/>
              </a:spcAft>
              <a:buNone/>
              <a:defRPr sz="1539">
                <a:solidFill>
                  <a:schemeClr val="tx2"/>
                </a:solidFill>
                <a:latin typeface="+mn-lt"/>
              </a:defRPr>
            </a:lvl3pPr>
            <a:lvl4pPr marL="0" indent="0">
              <a:spcAft>
                <a:spcPts val="0"/>
              </a:spcAft>
              <a:buNone/>
              <a:defRPr sz="1539">
                <a:solidFill>
                  <a:schemeClr val="tx2"/>
                </a:solidFill>
                <a:latin typeface="+mn-lt"/>
              </a:defRPr>
            </a:lvl4pPr>
            <a:lvl5pPr marL="0" indent="0">
              <a:spcAft>
                <a:spcPts val="0"/>
              </a:spcAft>
              <a:buNone/>
              <a:defRPr sz="1539">
                <a:solidFill>
                  <a:schemeClr val="tx2"/>
                </a:solidFill>
                <a:latin typeface="+mn-lt"/>
              </a:defRPr>
            </a:lvl5pPr>
            <a:lvl6pPr marL="0" indent="0">
              <a:spcAft>
                <a:spcPts val="0"/>
              </a:spcAft>
              <a:buNone/>
              <a:defRPr sz="1539">
                <a:solidFill>
                  <a:schemeClr val="tx2"/>
                </a:solidFill>
                <a:latin typeface="+mn-lt"/>
              </a:defRPr>
            </a:lvl6pPr>
            <a:lvl7pPr marL="0" indent="0">
              <a:spcAft>
                <a:spcPts val="0"/>
              </a:spcAft>
              <a:buNone/>
              <a:defRPr sz="1539">
                <a:solidFill>
                  <a:schemeClr val="tx2"/>
                </a:solidFill>
                <a:latin typeface="+mn-lt"/>
              </a:defRPr>
            </a:lvl7pPr>
            <a:lvl8pPr marL="0" indent="0">
              <a:spcAft>
                <a:spcPts val="0"/>
              </a:spcAft>
              <a:buNone/>
              <a:defRPr sz="1539">
                <a:solidFill>
                  <a:schemeClr val="tx2"/>
                </a:solidFill>
                <a:latin typeface="+mn-lt"/>
              </a:defRPr>
            </a:lvl8pPr>
            <a:lvl9pPr marL="0" indent="0">
              <a:spcAft>
                <a:spcPts val="0"/>
              </a:spcAft>
              <a:buNone/>
              <a:defRPr sz="1539">
                <a:solidFill>
                  <a:schemeClr val="tx2"/>
                </a:solidFill>
                <a:latin typeface="+mn-lt"/>
              </a:defRPr>
            </a:lvl9pPr>
          </a:lstStyle>
          <a:p>
            <a:pPr lvl="0"/>
            <a:r>
              <a:rPr lang="en-US" dirty="0"/>
              <a:t>Benchmark period</a:t>
            </a:r>
          </a:p>
        </p:txBody>
      </p:sp>
      <p:sp>
        <p:nvSpPr>
          <p:cNvPr id="253" name="Text Placeholder 252"/>
          <p:cNvSpPr>
            <a:spLocks noGrp="1"/>
          </p:cNvSpPr>
          <p:nvPr userDrawn="1">
            <p:ph type="body" sz="quarter" idx="11" hasCustomPrompt="1"/>
          </p:nvPr>
        </p:nvSpPr>
        <p:spPr>
          <a:xfrm>
            <a:off x="4662952" y="4679508"/>
            <a:ext cx="4174257" cy="668091"/>
          </a:xfrm>
        </p:spPr>
        <p:txBody>
          <a:bodyPr/>
          <a:lstStyle>
            <a:lvl1pPr marL="0" indent="0">
              <a:lnSpc>
                <a:spcPct val="80000"/>
              </a:lnSpc>
              <a:spcAft>
                <a:spcPts val="0"/>
              </a:spcAft>
              <a:buFontTx/>
              <a:buNone/>
              <a:defRPr sz="2565">
                <a:solidFill>
                  <a:schemeClr val="accent6"/>
                </a:solidFill>
              </a:defRPr>
            </a:lvl1pPr>
            <a:lvl2pPr marL="0" indent="0">
              <a:spcAft>
                <a:spcPts val="0"/>
              </a:spcAft>
              <a:buFontTx/>
              <a:buNone/>
              <a:defRPr sz="2565">
                <a:solidFill>
                  <a:schemeClr val="accent3"/>
                </a:solidFill>
              </a:defRPr>
            </a:lvl2pPr>
            <a:lvl3pPr marL="0" indent="0">
              <a:spcAft>
                <a:spcPts val="0"/>
              </a:spcAft>
              <a:buFontTx/>
              <a:buNone/>
              <a:defRPr sz="2565">
                <a:solidFill>
                  <a:schemeClr val="accent3"/>
                </a:solidFill>
              </a:defRPr>
            </a:lvl3pPr>
            <a:lvl4pPr marL="0" indent="0">
              <a:spcAft>
                <a:spcPts val="0"/>
              </a:spcAft>
              <a:buFontTx/>
              <a:buNone/>
              <a:defRPr sz="2565">
                <a:solidFill>
                  <a:schemeClr val="accent3"/>
                </a:solidFill>
              </a:defRPr>
            </a:lvl4pPr>
            <a:lvl5pPr marL="0" indent="0">
              <a:spcAft>
                <a:spcPts val="0"/>
              </a:spcAft>
              <a:buFontTx/>
              <a:buNone/>
              <a:defRPr sz="2565">
                <a:solidFill>
                  <a:schemeClr val="accent3"/>
                </a:solidFill>
              </a:defRPr>
            </a:lvl5pPr>
            <a:lvl6pPr marL="0" indent="0">
              <a:spcAft>
                <a:spcPts val="0"/>
              </a:spcAft>
              <a:buFontTx/>
              <a:buNone/>
              <a:defRPr sz="2565">
                <a:solidFill>
                  <a:schemeClr val="accent3"/>
                </a:solidFill>
              </a:defRPr>
            </a:lvl6pPr>
            <a:lvl7pPr marL="0" indent="0">
              <a:spcAft>
                <a:spcPts val="0"/>
              </a:spcAft>
              <a:buFontTx/>
              <a:buNone/>
              <a:defRPr sz="2565">
                <a:solidFill>
                  <a:schemeClr val="accent3"/>
                </a:solidFill>
              </a:defRPr>
            </a:lvl7pPr>
            <a:lvl8pPr marL="0" indent="0">
              <a:spcAft>
                <a:spcPts val="0"/>
              </a:spcAft>
              <a:buFontTx/>
              <a:buNone/>
              <a:defRPr sz="2565">
                <a:solidFill>
                  <a:schemeClr val="accent3"/>
                </a:solidFill>
              </a:defRPr>
            </a:lvl8pPr>
            <a:lvl9pPr marL="0" indent="0">
              <a:spcAft>
                <a:spcPts val="0"/>
              </a:spcAft>
              <a:buFontTx/>
              <a:buNone/>
              <a:defRPr sz="2565">
                <a:solidFill>
                  <a:schemeClr val="accent3"/>
                </a:solidFill>
              </a:defRPr>
            </a:lvl9pPr>
          </a:lstStyle>
          <a:p>
            <a:pPr lvl="0"/>
            <a:r>
              <a:rPr lang="en-US" dirty="0"/>
              <a:t>Client Name</a:t>
            </a:r>
            <a:endParaRPr lang="en-GB" dirty="0"/>
          </a:p>
        </p:txBody>
      </p:sp>
      <p:grpSp>
        <p:nvGrpSpPr>
          <p:cNvPr id="256" name="Group 4"/>
          <p:cNvGrpSpPr>
            <a:grpSpLocks/>
          </p:cNvGrpSpPr>
          <p:nvPr userDrawn="1"/>
        </p:nvGrpSpPr>
        <p:grpSpPr bwMode="auto">
          <a:xfrm>
            <a:off x="306791" y="5952403"/>
            <a:ext cx="175468" cy="244888"/>
            <a:chOff x="352" y="975"/>
            <a:chExt cx="542" cy="701"/>
          </a:xfrm>
        </p:grpSpPr>
        <p:sp>
          <p:nvSpPr>
            <p:cNvPr id="257" name="Freeform 256"/>
            <p:cNvSpPr>
              <a:spLocks noEditPoints="1"/>
            </p:cNvSpPr>
            <p:nvPr/>
          </p:nvSpPr>
          <p:spPr bwMode="auto">
            <a:xfrm>
              <a:off x="352" y="975"/>
              <a:ext cx="542" cy="701"/>
            </a:xfrm>
            <a:custGeom>
              <a:avLst/>
              <a:gdLst>
                <a:gd name="T0" fmla="*/ 197 w 214"/>
                <a:gd name="T1" fmla="*/ 253 h 282"/>
                <a:gd name="T2" fmla="*/ 197 w 214"/>
                <a:gd name="T3" fmla="*/ 253 h 282"/>
                <a:gd name="T4" fmla="*/ 185 w 214"/>
                <a:gd name="T5" fmla="*/ 265 h 282"/>
                <a:gd name="T6" fmla="*/ 29 w 214"/>
                <a:gd name="T7" fmla="*/ 265 h 282"/>
                <a:gd name="T8" fmla="*/ 17 w 214"/>
                <a:gd name="T9" fmla="*/ 253 h 282"/>
                <a:gd name="T10" fmla="*/ 17 w 214"/>
                <a:gd name="T11" fmla="*/ 144 h 282"/>
                <a:gd name="T12" fmla="*/ 29 w 214"/>
                <a:gd name="T13" fmla="*/ 132 h 282"/>
                <a:gd name="T14" fmla="*/ 185 w 214"/>
                <a:gd name="T15" fmla="*/ 132 h 282"/>
                <a:gd name="T16" fmla="*/ 197 w 214"/>
                <a:gd name="T17" fmla="*/ 144 h 282"/>
                <a:gd name="T18" fmla="*/ 197 w 214"/>
                <a:gd name="T19" fmla="*/ 253 h 282"/>
                <a:gd name="T20" fmla="*/ 197 w 214"/>
                <a:gd name="T21" fmla="*/ 253 h 282"/>
                <a:gd name="T22" fmla="*/ 44 w 214"/>
                <a:gd name="T23" fmla="*/ 79 h 282"/>
                <a:gd name="T24" fmla="*/ 44 w 214"/>
                <a:gd name="T25" fmla="*/ 79 h 282"/>
                <a:gd name="T26" fmla="*/ 107 w 214"/>
                <a:gd name="T27" fmla="*/ 16 h 282"/>
                <a:gd name="T28" fmla="*/ 169 w 214"/>
                <a:gd name="T29" fmla="*/ 79 h 282"/>
                <a:gd name="T30" fmla="*/ 169 w 214"/>
                <a:gd name="T31" fmla="*/ 115 h 282"/>
                <a:gd name="T32" fmla="*/ 44 w 214"/>
                <a:gd name="T33" fmla="*/ 115 h 282"/>
                <a:gd name="T34" fmla="*/ 44 w 214"/>
                <a:gd name="T35" fmla="*/ 79 h 282"/>
                <a:gd name="T36" fmla="*/ 44 w 214"/>
                <a:gd name="T37" fmla="*/ 79 h 282"/>
                <a:gd name="T38" fmla="*/ 187 w 214"/>
                <a:gd name="T39" fmla="*/ 115 h 282"/>
                <a:gd name="T40" fmla="*/ 187 w 214"/>
                <a:gd name="T41" fmla="*/ 115 h 282"/>
                <a:gd name="T42" fmla="*/ 187 w 214"/>
                <a:gd name="T43" fmla="*/ 79 h 282"/>
                <a:gd name="T44" fmla="*/ 107 w 214"/>
                <a:gd name="T45" fmla="*/ 0 h 282"/>
                <a:gd name="T46" fmla="*/ 27 w 214"/>
                <a:gd name="T47" fmla="*/ 79 h 282"/>
                <a:gd name="T48" fmla="*/ 27 w 214"/>
                <a:gd name="T49" fmla="*/ 115 h 282"/>
                <a:gd name="T50" fmla="*/ 0 w 214"/>
                <a:gd name="T51" fmla="*/ 144 h 282"/>
                <a:gd name="T52" fmla="*/ 0 w 214"/>
                <a:gd name="T53" fmla="*/ 253 h 282"/>
                <a:gd name="T54" fmla="*/ 29 w 214"/>
                <a:gd name="T55" fmla="*/ 282 h 282"/>
                <a:gd name="T56" fmla="*/ 185 w 214"/>
                <a:gd name="T57" fmla="*/ 282 h 282"/>
                <a:gd name="T58" fmla="*/ 214 w 214"/>
                <a:gd name="T59" fmla="*/ 253 h 282"/>
                <a:gd name="T60" fmla="*/ 214 w 214"/>
                <a:gd name="T61" fmla="*/ 144 h 282"/>
                <a:gd name="T62" fmla="*/ 187 w 214"/>
                <a:gd name="T63" fmla="*/ 1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4" h="282">
                  <a:moveTo>
                    <a:pt x="197" y="253"/>
                  </a:moveTo>
                  <a:lnTo>
                    <a:pt x="197" y="253"/>
                  </a:lnTo>
                  <a:cubicBezTo>
                    <a:pt x="197" y="260"/>
                    <a:pt x="192" y="265"/>
                    <a:pt x="185" y="265"/>
                  </a:cubicBezTo>
                  <a:lnTo>
                    <a:pt x="29" y="265"/>
                  </a:lnTo>
                  <a:cubicBezTo>
                    <a:pt x="22" y="265"/>
                    <a:pt x="17" y="260"/>
                    <a:pt x="17" y="253"/>
                  </a:cubicBezTo>
                  <a:lnTo>
                    <a:pt x="17" y="144"/>
                  </a:lnTo>
                  <a:cubicBezTo>
                    <a:pt x="17" y="137"/>
                    <a:pt x="22" y="132"/>
                    <a:pt x="29" y="132"/>
                  </a:cubicBezTo>
                  <a:lnTo>
                    <a:pt x="185" y="132"/>
                  </a:lnTo>
                  <a:cubicBezTo>
                    <a:pt x="192" y="132"/>
                    <a:pt x="197" y="137"/>
                    <a:pt x="197" y="144"/>
                  </a:cubicBezTo>
                  <a:lnTo>
                    <a:pt x="197" y="253"/>
                  </a:lnTo>
                  <a:lnTo>
                    <a:pt x="197" y="253"/>
                  </a:lnTo>
                  <a:close/>
                  <a:moveTo>
                    <a:pt x="44" y="79"/>
                  </a:moveTo>
                  <a:lnTo>
                    <a:pt x="44" y="79"/>
                  </a:lnTo>
                  <a:cubicBezTo>
                    <a:pt x="44" y="44"/>
                    <a:pt x="72" y="16"/>
                    <a:pt x="107" y="16"/>
                  </a:cubicBezTo>
                  <a:cubicBezTo>
                    <a:pt x="141" y="16"/>
                    <a:pt x="169" y="44"/>
                    <a:pt x="169" y="79"/>
                  </a:cubicBezTo>
                  <a:lnTo>
                    <a:pt x="169" y="115"/>
                  </a:lnTo>
                  <a:lnTo>
                    <a:pt x="44" y="115"/>
                  </a:lnTo>
                  <a:lnTo>
                    <a:pt x="44" y="79"/>
                  </a:lnTo>
                  <a:lnTo>
                    <a:pt x="44" y="79"/>
                  </a:lnTo>
                  <a:close/>
                  <a:moveTo>
                    <a:pt x="187" y="115"/>
                  </a:moveTo>
                  <a:lnTo>
                    <a:pt x="187" y="115"/>
                  </a:lnTo>
                  <a:lnTo>
                    <a:pt x="187" y="79"/>
                  </a:lnTo>
                  <a:cubicBezTo>
                    <a:pt x="187" y="35"/>
                    <a:pt x="151" y="0"/>
                    <a:pt x="107" y="0"/>
                  </a:cubicBezTo>
                  <a:cubicBezTo>
                    <a:pt x="63" y="0"/>
                    <a:pt x="27" y="35"/>
                    <a:pt x="27" y="79"/>
                  </a:cubicBezTo>
                  <a:lnTo>
                    <a:pt x="27" y="115"/>
                  </a:lnTo>
                  <a:cubicBezTo>
                    <a:pt x="12" y="116"/>
                    <a:pt x="0" y="128"/>
                    <a:pt x="0" y="144"/>
                  </a:cubicBezTo>
                  <a:lnTo>
                    <a:pt x="0" y="253"/>
                  </a:lnTo>
                  <a:cubicBezTo>
                    <a:pt x="0" y="269"/>
                    <a:pt x="13" y="282"/>
                    <a:pt x="29" y="282"/>
                  </a:cubicBezTo>
                  <a:lnTo>
                    <a:pt x="185" y="282"/>
                  </a:lnTo>
                  <a:cubicBezTo>
                    <a:pt x="201" y="282"/>
                    <a:pt x="214" y="269"/>
                    <a:pt x="214" y="253"/>
                  </a:cubicBezTo>
                  <a:lnTo>
                    <a:pt x="214" y="144"/>
                  </a:lnTo>
                  <a:cubicBezTo>
                    <a:pt x="214" y="128"/>
                    <a:pt x="202" y="116"/>
                    <a:pt x="187" y="115"/>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58" name="Freeform 257"/>
            <p:cNvSpPr>
              <a:spLocks/>
            </p:cNvSpPr>
            <p:nvPr/>
          </p:nvSpPr>
          <p:spPr bwMode="auto">
            <a:xfrm>
              <a:off x="575" y="1388"/>
              <a:ext cx="91" cy="174"/>
            </a:xfrm>
            <a:custGeom>
              <a:avLst/>
              <a:gdLst>
                <a:gd name="T0" fmla="*/ 18 w 36"/>
                <a:gd name="T1" fmla="*/ 0 h 70"/>
                <a:gd name="T2" fmla="*/ 18 w 36"/>
                <a:gd name="T3" fmla="*/ 0 h 70"/>
                <a:gd name="T4" fmla="*/ 0 w 36"/>
                <a:gd name="T5" fmla="*/ 17 h 70"/>
                <a:gd name="T6" fmla="*/ 10 w 36"/>
                <a:gd name="T7" fmla="*/ 33 h 70"/>
                <a:gd name="T8" fmla="*/ 10 w 36"/>
                <a:gd name="T9" fmla="*/ 62 h 70"/>
                <a:gd name="T10" fmla="*/ 18 w 36"/>
                <a:gd name="T11" fmla="*/ 70 h 70"/>
                <a:gd name="T12" fmla="*/ 27 w 36"/>
                <a:gd name="T13" fmla="*/ 62 h 70"/>
                <a:gd name="T14" fmla="*/ 27 w 36"/>
                <a:gd name="T15" fmla="*/ 33 h 70"/>
                <a:gd name="T16" fmla="*/ 36 w 36"/>
                <a:gd name="T17" fmla="*/ 17 h 70"/>
                <a:gd name="T18" fmla="*/ 18 w 36"/>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70">
                  <a:moveTo>
                    <a:pt x="18" y="0"/>
                  </a:moveTo>
                  <a:lnTo>
                    <a:pt x="18" y="0"/>
                  </a:lnTo>
                  <a:cubicBezTo>
                    <a:pt x="8" y="0"/>
                    <a:pt x="0" y="7"/>
                    <a:pt x="0" y="17"/>
                  </a:cubicBezTo>
                  <a:cubicBezTo>
                    <a:pt x="0" y="24"/>
                    <a:pt x="4" y="30"/>
                    <a:pt x="10" y="33"/>
                  </a:cubicBezTo>
                  <a:lnTo>
                    <a:pt x="10" y="62"/>
                  </a:lnTo>
                  <a:cubicBezTo>
                    <a:pt x="10" y="67"/>
                    <a:pt x="14" y="70"/>
                    <a:pt x="18" y="70"/>
                  </a:cubicBezTo>
                  <a:cubicBezTo>
                    <a:pt x="23" y="70"/>
                    <a:pt x="27" y="67"/>
                    <a:pt x="27" y="62"/>
                  </a:cubicBezTo>
                  <a:lnTo>
                    <a:pt x="27" y="33"/>
                  </a:lnTo>
                  <a:cubicBezTo>
                    <a:pt x="32" y="30"/>
                    <a:pt x="36" y="24"/>
                    <a:pt x="36" y="17"/>
                  </a:cubicBezTo>
                  <a:cubicBezTo>
                    <a:pt x="36" y="7"/>
                    <a:pt x="28" y="0"/>
                    <a:pt x="18" y="0"/>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0" name="TextBox 19"/>
          <p:cNvSpPr txBox="1"/>
          <p:nvPr userDrawn="1"/>
        </p:nvSpPr>
        <p:spPr>
          <a:xfrm>
            <a:off x="614389" y="5926495"/>
            <a:ext cx="2407297" cy="590546"/>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Client Confidential Data</a:t>
            </a:r>
          </a:p>
          <a:p>
            <a:pPr defTabSz="891917">
              <a:spcAft>
                <a:spcPts val="513"/>
              </a:spcAft>
            </a:pPr>
            <a:r>
              <a:rPr lang="en-GB" sz="684" dirty="0">
                <a:solidFill>
                  <a:srgbClr val="646F84">
                    <a:lumMod val="60000"/>
                    <a:lumOff val="40000"/>
                  </a:srgbClr>
                </a:solidFill>
              </a:rPr>
              <a:t>The confidentiality of this document is contractually protected and it may not be cited, published, reproduced or distributed outside of the participating organisation.</a:t>
            </a:r>
          </a:p>
          <a:p>
            <a:pPr defTabSz="891917"/>
            <a:r>
              <a:rPr lang="en-GB" sz="684" dirty="0">
                <a:solidFill>
                  <a:srgbClr val="646F84">
                    <a:lumMod val="60000"/>
                    <a:lumOff val="40000"/>
                  </a:srgbClr>
                </a:solidFill>
              </a:rPr>
              <a:t>©eBenchmarkers Ltd. 2018</a:t>
            </a:r>
          </a:p>
        </p:txBody>
      </p:sp>
      <p:pic>
        <p:nvPicPr>
          <p:cNvPr id="19" name="Picture 18" descr="Master_eBenchmarker_1a.eps"/>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6980173" y="489775"/>
            <a:ext cx="1857036" cy="622015"/>
          </a:xfrm>
          <a:prstGeom prst="rect">
            <a:avLst/>
          </a:prstGeom>
        </p:spPr>
      </p:pic>
    </p:spTree>
    <p:extLst>
      <p:ext uri="{BB962C8B-B14F-4D97-AF65-F5344CB8AC3E}">
        <p14:creationId xmlns:p14="http://schemas.microsoft.com/office/powerpoint/2010/main" val="3385982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p:bg>
      <p:bgPr>
        <a:solidFill>
          <a:srgbClr val="646F84"/>
        </a:solidFill>
        <a:effectLst/>
      </p:bgPr>
    </p:bg>
    <p:spTree>
      <p:nvGrpSpPr>
        <p:cNvPr id="1" name=""/>
        <p:cNvGrpSpPr/>
        <p:nvPr/>
      </p:nvGrpSpPr>
      <p:grpSpPr>
        <a:xfrm>
          <a:off x="0" y="0"/>
          <a:ext cx="0" cy="0"/>
          <a:chOff x="0" y="0"/>
          <a:chExt cx="0" cy="0"/>
        </a:xfrm>
      </p:grpSpPr>
      <p:pic>
        <p:nvPicPr>
          <p:cNvPr id="16" name="Picture 2" descr="C:\Users\GENEVOISA\Downloads\houses-211740_1280.jpg"/>
          <p:cNvPicPr>
            <a:picLocks noChangeAspect="1" noChangeArrowheads="1"/>
          </p:cNvPicPr>
          <p:nvPr userDrawn="1"/>
        </p:nvPicPr>
        <p:blipFill rotWithShape="1">
          <a:blip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bwMode="auto">
          <a:xfrm>
            <a:off x="-1" y="-1"/>
            <a:ext cx="8695123" cy="57790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038366" y="0"/>
            <a:ext cx="883496" cy="4381857"/>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pic>
        <p:nvPicPr>
          <p:cNvPr id="21" name="Picture 20"/>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2" y="-1"/>
            <a:ext cx="9144002" cy="6863385"/>
          </a:xfrm>
          <a:prstGeom prst="rect">
            <a:avLst/>
          </a:prstGeom>
        </p:spPr>
      </p:pic>
      <p:grpSp>
        <p:nvGrpSpPr>
          <p:cNvPr id="4" name="Group 3"/>
          <p:cNvGrpSpPr/>
          <p:nvPr userDrawn="1"/>
        </p:nvGrpSpPr>
        <p:grpSpPr>
          <a:xfrm>
            <a:off x="0" y="0"/>
            <a:ext cx="2742841" cy="4382489"/>
            <a:chOff x="0" y="0"/>
            <a:chExt cx="3207600" cy="4831897"/>
          </a:xfrm>
        </p:grpSpPr>
        <p:sp>
          <p:nvSpPr>
            <p:cNvPr id="22" name="Freeform 6"/>
            <p:cNvSpPr>
              <a:spLocks/>
            </p:cNvSpPr>
            <p:nvPr userDrawn="1"/>
          </p:nvSpPr>
          <p:spPr bwMode="auto">
            <a:xfrm>
              <a:off x="0" y="0"/>
              <a:ext cx="3207600" cy="2937458"/>
            </a:xfrm>
            <a:custGeom>
              <a:avLst/>
              <a:gdLst/>
              <a:ahLst/>
              <a:cxnLst/>
              <a:rect l="l" t="t" r="r" b="b"/>
              <a:pathLst>
                <a:path w="3207600" h="2937458">
                  <a:moveTo>
                    <a:pt x="0" y="0"/>
                  </a:moveTo>
                  <a:lnTo>
                    <a:pt x="881434" y="0"/>
                  </a:lnTo>
                  <a:lnTo>
                    <a:pt x="3207600" y="1548876"/>
                  </a:lnTo>
                  <a:lnTo>
                    <a:pt x="3207600" y="2937458"/>
                  </a:lnTo>
                  <a:lnTo>
                    <a:pt x="0" y="801384"/>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3" name="Freeform 7"/>
            <p:cNvSpPr>
              <a:spLocks/>
            </p:cNvSpPr>
            <p:nvPr userDrawn="1"/>
          </p:nvSpPr>
          <p:spPr bwMode="auto">
            <a:xfrm>
              <a:off x="361965" y="1548839"/>
              <a:ext cx="2845635" cy="3283058"/>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84" name="Title 183"/>
          <p:cNvSpPr>
            <a:spLocks noGrp="1"/>
          </p:cNvSpPr>
          <p:nvPr userDrawn="1">
            <p:ph type="title" hasCustomPrompt="1"/>
          </p:nvPr>
        </p:nvSpPr>
        <p:spPr>
          <a:xfrm>
            <a:off x="4662952" y="3284237"/>
            <a:ext cx="4174257" cy="378950"/>
          </a:xfrm>
        </p:spPr>
        <p:txBody>
          <a:bodyPr/>
          <a:lstStyle>
            <a:lvl1pPr>
              <a:lnSpc>
                <a:spcPct val="80000"/>
              </a:lnSpc>
              <a:defRPr sz="3078"/>
            </a:lvl1pPr>
          </a:lstStyle>
          <a:p>
            <a:r>
              <a:rPr lang="en-US" dirty="0"/>
              <a:t>Benchmark name</a:t>
            </a:r>
            <a:endParaRPr lang="en-GB" dirty="0"/>
          </a:p>
        </p:txBody>
      </p:sp>
      <p:sp>
        <p:nvSpPr>
          <p:cNvPr id="251" name="Text Placeholder 250"/>
          <p:cNvSpPr>
            <a:spLocks noGrp="1"/>
          </p:cNvSpPr>
          <p:nvPr userDrawn="1">
            <p:ph type="body" sz="quarter" idx="10" hasCustomPrompt="1"/>
          </p:nvPr>
        </p:nvSpPr>
        <p:spPr>
          <a:xfrm>
            <a:off x="4662952" y="2981928"/>
            <a:ext cx="4174257" cy="280194"/>
          </a:xfrm>
        </p:spPr>
        <p:txBody>
          <a:bodyPr/>
          <a:lstStyle>
            <a:lvl1pPr marL="0" indent="0">
              <a:lnSpc>
                <a:spcPct val="80000"/>
              </a:lnSpc>
              <a:spcAft>
                <a:spcPts val="0"/>
              </a:spcAft>
              <a:buFont typeface="Arial" panose="020B0604020202020204" pitchFamily="34" charset="0"/>
              <a:buNone/>
              <a:defRPr sz="1539">
                <a:solidFill>
                  <a:schemeClr val="tx2"/>
                </a:solidFill>
                <a:latin typeface="+mn-lt"/>
              </a:defRPr>
            </a:lvl1pPr>
            <a:lvl2pPr marL="0" indent="0">
              <a:spcAft>
                <a:spcPts val="0"/>
              </a:spcAft>
              <a:buNone/>
              <a:defRPr sz="1539">
                <a:solidFill>
                  <a:schemeClr val="tx2"/>
                </a:solidFill>
                <a:latin typeface="+mn-lt"/>
              </a:defRPr>
            </a:lvl2pPr>
            <a:lvl3pPr marL="0" indent="0">
              <a:spcAft>
                <a:spcPts val="0"/>
              </a:spcAft>
              <a:buNone/>
              <a:defRPr sz="1539">
                <a:solidFill>
                  <a:schemeClr val="tx2"/>
                </a:solidFill>
                <a:latin typeface="+mn-lt"/>
              </a:defRPr>
            </a:lvl3pPr>
            <a:lvl4pPr marL="0" indent="0">
              <a:spcAft>
                <a:spcPts val="0"/>
              </a:spcAft>
              <a:buNone/>
              <a:defRPr sz="1539">
                <a:solidFill>
                  <a:schemeClr val="tx2"/>
                </a:solidFill>
                <a:latin typeface="+mn-lt"/>
              </a:defRPr>
            </a:lvl4pPr>
            <a:lvl5pPr marL="0" indent="0">
              <a:spcAft>
                <a:spcPts val="0"/>
              </a:spcAft>
              <a:buNone/>
              <a:defRPr sz="1539">
                <a:solidFill>
                  <a:schemeClr val="tx2"/>
                </a:solidFill>
                <a:latin typeface="+mn-lt"/>
              </a:defRPr>
            </a:lvl5pPr>
            <a:lvl6pPr marL="0" indent="0">
              <a:spcAft>
                <a:spcPts val="0"/>
              </a:spcAft>
              <a:buNone/>
              <a:defRPr sz="1539">
                <a:solidFill>
                  <a:schemeClr val="tx2"/>
                </a:solidFill>
                <a:latin typeface="+mn-lt"/>
              </a:defRPr>
            </a:lvl6pPr>
            <a:lvl7pPr marL="0" indent="0">
              <a:spcAft>
                <a:spcPts val="0"/>
              </a:spcAft>
              <a:buNone/>
              <a:defRPr sz="1539">
                <a:solidFill>
                  <a:schemeClr val="tx2"/>
                </a:solidFill>
                <a:latin typeface="+mn-lt"/>
              </a:defRPr>
            </a:lvl7pPr>
            <a:lvl8pPr marL="0" indent="0">
              <a:spcAft>
                <a:spcPts val="0"/>
              </a:spcAft>
              <a:buNone/>
              <a:defRPr sz="1539">
                <a:solidFill>
                  <a:schemeClr val="tx2"/>
                </a:solidFill>
                <a:latin typeface="+mn-lt"/>
              </a:defRPr>
            </a:lvl8pPr>
            <a:lvl9pPr marL="0" indent="0">
              <a:spcAft>
                <a:spcPts val="0"/>
              </a:spcAft>
              <a:buNone/>
              <a:defRPr sz="1539">
                <a:solidFill>
                  <a:schemeClr val="tx2"/>
                </a:solidFill>
                <a:latin typeface="+mn-lt"/>
              </a:defRPr>
            </a:lvl9pPr>
          </a:lstStyle>
          <a:p>
            <a:pPr lvl="0"/>
            <a:r>
              <a:rPr lang="en-US" dirty="0"/>
              <a:t>Benchmark period</a:t>
            </a:r>
          </a:p>
        </p:txBody>
      </p:sp>
      <p:sp>
        <p:nvSpPr>
          <p:cNvPr id="253" name="Text Placeholder 252"/>
          <p:cNvSpPr>
            <a:spLocks noGrp="1"/>
          </p:cNvSpPr>
          <p:nvPr userDrawn="1">
            <p:ph type="body" sz="quarter" idx="11" hasCustomPrompt="1"/>
          </p:nvPr>
        </p:nvSpPr>
        <p:spPr>
          <a:xfrm>
            <a:off x="4662952" y="4679508"/>
            <a:ext cx="4174257" cy="668091"/>
          </a:xfrm>
        </p:spPr>
        <p:txBody>
          <a:bodyPr/>
          <a:lstStyle>
            <a:lvl1pPr marL="0" indent="0">
              <a:lnSpc>
                <a:spcPct val="80000"/>
              </a:lnSpc>
              <a:spcAft>
                <a:spcPts val="0"/>
              </a:spcAft>
              <a:buFontTx/>
              <a:buNone/>
              <a:defRPr sz="2565">
                <a:solidFill>
                  <a:schemeClr val="accent6"/>
                </a:solidFill>
              </a:defRPr>
            </a:lvl1pPr>
            <a:lvl2pPr marL="0" indent="0">
              <a:spcAft>
                <a:spcPts val="0"/>
              </a:spcAft>
              <a:buFontTx/>
              <a:buNone/>
              <a:defRPr sz="2565">
                <a:solidFill>
                  <a:schemeClr val="accent3"/>
                </a:solidFill>
              </a:defRPr>
            </a:lvl2pPr>
            <a:lvl3pPr marL="0" indent="0">
              <a:spcAft>
                <a:spcPts val="0"/>
              </a:spcAft>
              <a:buFontTx/>
              <a:buNone/>
              <a:defRPr sz="2565">
                <a:solidFill>
                  <a:schemeClr val="accent3"/>
                </a:solidFill>
              </a:defRPr>
            </a:lvl3pPr>
            <a:lvl4pPr marL="0" indent="0">
              <a:spcAft>
                <a:spcPts val="0"/>
              </a:spcAft>
              <a:buFontTx/>
              <a:buNone/>
              <a:defRPr sz="2565">
                <a:solidFill>
                  <a:schemeClr val="accent3"/>
                </a:solidFill>
              </a:defRPr>
            </a:lvl4pPr>
            <a:lvl5pPr marL="0" indent="0">
              <a:spcAft>
                <a:spcPts val="0"/>
              </a:spcAft>
              <a:buFontTx/>
              <a:buNone/>
              <a:defRPr sz="2565">
                <a:solidFill>
                  <a:schemeClr val="accent3"/>
                </a:solidFill>
              </a:defRPr>
            </a:lvl5pPr>
            <a:lvl6pPr marL="0" indent="0">
              <a:spcAft>
                <a:spcPts val="0"/>
              </a:spcAft>
              <a:buFontTx/>
              <a:buNone/>
              <a:defRPr sz="2565">
                <a:solidFill>
                  <a:schemeClr val="accent3"/>
                </a:solidFill>
              </a:defRPr>
            </a:lvl6pPr>
            <a:lvl7pPr marL="0" indent="0">
              <a:spcAft>
                <a:spcPts val="0"/>
              </a:spcAft>
              <a:buFontTx/>
              <a:buNone/>
              <a:defRPr sz="2565">
                <a:solidFill>
                  <a:schemeClr val="accent3"/>
                </a:solidFill>
              </a:defRPr>
            </a:lvl7pPr>
            <a:lvl8pPr marL="0" indent="0">
              <a:spcAft>
                <a:spcPts val="0"/>
              </a:spcAft>
              <a:buFontTx/>
              <a:buNone/>
              <a:defRPr sz="2565">
                <a:solidFill>
                  <a:schemeClr val="accent3"/>
                </a:solidFill>
              </a:defRPr>
            </a:lvl8pPr>
            <a:lvl9pPr marL="0" indent="0">
              <a:spcAft>
                <a:spcPts val="0"/>
              </a:spcAft>
              <a:buFontTx/>
              <a:buNone/>
              <a:defRPr sz="2565">
                <a:solidFill>
                  <a:schemeClr val="accent3"/>
                </a:solidFill>
              </a:defRPr>
            </a:lvl9pPr>
          </a:lstStyle>
          <a:p>
            <a:pPr lvl="0"/>
            <a:r>
              <a:rPr lang="en-US" dirty="0"/>
              <a:t>Client Name</a:t>
            </a:r>
            <a:endParaRPr lang="en-GB" dirty="0"/>
          </a:p>
        </p:txBody>
      </p:sp>
      <p:grpSp>
        <p:nvGrpSpPr>
          <p:cNvPr id="256" name="Group 4"/>
          <p:cNvGrpSpPr>
            <a:grpSpLocks/>
          </p:cNvGrpSpPr>
          <p:nvPr userDrawn="1"/>
        </p:nvGrpSpPr>
        <p:grpSpPr bwMode="auto">
          <a:xfrm>
            <a:off x="306791" y="5952403"/>
            <a:ext cx="175468" cy="244888"/>
            <a:chOff x="352" y="975"/>
            <a:chExt cx="542" cy="701"/>
          </a:xfrm>
        </p:grpSpPr>
        <p:sp>
          <p:nvSpPr>
            <p:cNvPr id="257" name="Freeform 256"/>
            <p:cNvSpPr>
              <a:spLocks noEditPoints="1"/>
            </p:cNvSpPr>
            <p:nvPr/>
          </p:nvSpPr>
          <p:spPr bwMode="auto">
            <a:xfrm>
              <a:off x="352" y="975"/>
              <a:ext cx="542" cy="701"/>
            </a:xfrm>
            <a:custGeom>
              <a:avLst/>
              <a:gdLst>
                <a:gd name="T0" fmla="*/ 197 w 214"/>
                <a:gd name="T1" fmla="*/ 253 h 282"/>
                <a:gd name="T2" fmla="*/ 197 w 214"/>
                <a:gd name="T3" fmla="*/ 253 h 282"/>
                <a:gd name="T4" fmla="*/ 185 w 214"/>
                <a:gd name="T5" fmla="*/ 265 h 282"/>
                <a:gd name="T6" fmla="*/ 29 w 214"/>
                <a:gd name="T7" fmla="*/ 265 h 282"/>
                <a:gd name="T8" fmla="*/ 17 w 214"/>
                <a:gd name="T9" fmla="*/ 253 h 282"/>
                <a:gd name="T10" fmla="*/ 17 w 214"/>
                <a:gd name="T11" fmla="*/ 144 h 282"/>
                <a:gd name="T12" fmla="*/ 29 w 214"/>
                <a:gd name="T13" fmla="*/ 132 h 282"/>
                <a:gd name="T14" fmla="*/ 185 w 214"/>
                <a:gd name="T15" fmla="*/ 132 h 282"/>
                <a:gd name="T16" fmla="*/ 197 w 214"/>
                <a:gd name="T17" fmla="*/ 144 h 282"/>
                <a:gd name="T18" fmla="*/ 197 w 214"/>
                <a:gd name="T19" fmla="*/ 253 h 282"/>
                <a:gd name="T20" fmla="*/ 197 w 214"/>
                <a:gd name="T21" fmla="*/ 253 h 282"/>
                <a:gd name="T22" fmla="*/ 44 w 214"/>
                <a:gd name="T23" fmla="*/ 79 h 282"/>
                <a:gd name="T24" fmla="*/ 44 w 214"/>
                <a:gd name="T25" fmla="*/ 79 h 282"/>
                <a:gd name="T26" fmla="*/ 107 w 214"/>
                <a:gd name="T27" fmla="*/ 16 h 282"/>
                <a:gd name="T28" fmla="*/ 169 w 214"/>
                <a:gd name="T29" fmla="*/ 79 h 282"/>
                <a:gd name="T30" fmla="*/ 169 w 214"/>
                <a:gd name="T31" fmla="*/ 115 h 282"/>
                <a:gd name="T32" fmla="*/ 44 w 214"/>
                <a:gd name="T33" fmla="*/ 115 h 282"/>
                <a:gd name="T34" fmla="*/ 44 w 214"/>
                <a:gd name="T35" fmla="*/ 79 h 282"/>
                <a:gd name="T36" fmla="*/ 44 w 214"/>
                <a:gd name="T37" fmla="*/ 79 h 282"/>
                <a:gd name="T38" fmla="*/ 187 w 214"/>
                <a:gd name="T39" fmla="*/ 115 h 282"/>
                <a:gd name="T40" fmla="*/ 187 w 214"/>
                <a:gd name="T41" fmla="*/ 115 h 282"/>
                <a:gd name="T42" fmla="*/ 187 w 214"/>
                <a:gd name="T43" fmla="*/ 79 h 282"/>
                <a:gd name="T44" fmla="*/ 107 w 214"/>
                <a:gd name="T45" fmla="*/ 0 h 282"/>
                <a:gd name="T46" fmla="*/ 27 w 214"/>
                <a:gd name="T47" fmla="*/ 79 h 282"/>
                <a:gd name="T48" fmla="*/ 27 w 214"/>
                <a:gd name="T49" fmla="*/ 115 h 282"/>
                <a:gd name="T50" fmla="*/ 0 w 214"/>
                <a:gd name="T51" fmla="*/ 144 h 282"/>
                <a:gd name="T52" fmla="*/ 0 w 214"/>
                <a:gd name="T53" fmla="*/ 253 h 282"/>
                <a:gd name="T54" fmla="*/ 29 w 214"/>
                <a:gd name="T55" fmla="*/ 282 h 282"/>
                <a:gd name="T56" fmla="*/ 185 w 214"/>
                <a:gd name="T57" fmla="*/ 282 h 282"/>
                <a:gd name="T58" fmla="*/ 214 w 214"/>
                <a:gd name="T59" fmla="*/ 253 h 282"/>
                <a:gd name="T60" fmla="*/ 214 w 214"/>
                <a:gd name="T61" fmla="*/ 144 h 282"/>
                <a:gd name="T62" fmla="*/ 187 w 214"/>
                <a:gd name="T63" fmla="*/ 1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4" h="282">
                  <a:moveTo>
                    <a:pt x="197" y="253"/>
                  </a:moveTo>
                  <a:lnTo>
                    <a:pt x="197" y="253"/>
                  </a:lnTo>
                  <a:cubicBezTo>
                    <a:pt x="197" y="260"/>
                    <a:pt x="192" y="265"/>
                    <a:pt x="185" y="265"/>
                  </a:cubicBezTo>
                  <a:lnTo>
                    <a:pt x="29" y="265"/>
                  </a:lnTo>
                  <a:cubicBezTo>
                    <a:pt x="22" y="265"/>
                    <a:pt x="17" y="260"/>
                    <a:pt x="17" y="253"/>
                  </a:cubicBezTo>
                  <a:lnTo>
                    <a:pt x="17" y="144"/>
                  </a:lnTo>
                  <a:cubicBezTo>
                    <a:pt x="17" y="137"/>
                    <a:pt x="22" y="132"/>
                    <a:pt x="29" y="132"/>
                  </a:cubicBezTo>
                  <a:lnTo>
                    <a:pt x="185" y="132"/>
                  </a:lnTo>
                  <a:cubicBezTo>
                    <a:pt x="192" y="132"/>
                    <a:pt x="197" y="137"/>
                    <a:pt x="197" y="144"/>
                  </a:cubicBezTo>
                  <a:lnTo>
                    <a:pt x="197" y="253"/>
                  </a:lnTo>
                  <a:lnTo>
                    <a:pt x="197" y="253"/>
                  </a:lnTo>
                  <a:close/>
                  <a:moveTo>
                    <a:pt x="44" y="79"/>
                  </a:moveTo>
                  <a:lnTo>
                    <a:pt x="44" y="79"/>
                  </a:lnTo>
                  <a:cubicBezTo>
                    <a:pt x="44" y="44"/>
                    <a:pt x="72" y="16"/>
                    <a:pt x="107" y="16"/>
                  </a:cubicBezTo>
                  <a:cubicBezTo>
                    <a:pt x="141" y="16"/>
                    <a:pt x="169" y="44"/>
                    <a:pt x="169" y="79"/>
                  </a:cubicBezTo>
                  <a:lnTo>
                    <a:pt x="169" y="115"/>
                  </a:lnTo>
                  <a:lnTo>
                    <a:pt x="44" y="115"/>
                  </a:lnTo>
                  <a:lnTo>
                    <a:pt x="44" y="79"/>
                  </a:lnTo>
                  <a:lnTo>
                    <a:pt x="44" y="79"/>
                  </a:lnTo>
                  <a:close/>
                  <a:moveTo>
                    <a:pt x="187" y="115"/>
                  </a:moveTo>
                  <a:lnTo>
                    <a:pt x="187" y="115"/>
                  </a:lnTo>
                  <a:lnTo>
                    <a:pt x="187" y="79"/>
                  </a:lnTo>
                  <a:cubicBezTo>
                    <a:pt x="187" y="35"/>
                    <a:pt x="151" y="0"/>
                    <a:pt x="107" y="0"/>
                  </a:cubicBezTo>
                  <a:cubicBezTo>
                    <a:pt x="63" y="0"/>
                    <a:pt x="27" y="35"/>
                    <a:pt x="27" y="79"/>
                  </a:cubicBezTo>
                  <a:lnTo>
                    <a:pt x="27" y="115"/>
                  </a:lnTo>
                  <a:cubicBezTo>
                    <a:pt x="12" y="116"/>
                    <a:pt x="0" y="128"/>
                    <a:pt x="0" y="144"/>
                  </a:cubicBezTo>
                  <a:lnTo>
                    <a:pt x="0" y="253"/>
                  </a:lnTo>
                  <a:cubicBezTo>
                    <a:pt x="0" y="269"/>
                    <a:pt x="13" y="282"/>
                    <a:pt x="29" y="282"/>
                  </a:cubicBezTo>
                  <a:lnTo>
                    <a:pt x="185" y="282"/>
                  </a:lnTo>
                  <a:cubicBezTo>
                    <a:pt x="201" y="282"/>
                    <a:pt x="214" y="269"/>
                    <a:pt x="214" y="253"/>
                  </a:cubicBezTo>
                  <a:lnTo>
                    <a:pt x="214" y="144"/>
                  </a:lnTo>
                  <a:cubicBezTo>
                    <a:pt x="214" y="128"/>
                    <a:pt x="202" y="116"/>
                    <a:pt x="187" y="115"/>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58" name="Freeform 257"/>
            <p:cNvSpPr>
              <a:spLocks/>
            </p:cNvSpPr>
            <p:nvPr/>
          </p:nvSpPr>
          <p:spPr bwMode="auto">
            <a:xfrm>
              <a:off x="575" y="1388"/>
              <a:ext cx="91" cy="174"/>
            </a:xfrm>
            <a:custGeom>
              <a:avLst/>
              <a:gdLst>
                <a:gd name="T0" fmla="*/ 18 w 36"/>
                <a:gd name="T1" fmla="*/ 0 h 70"/>
                <a:gd name="T2" fmla="*/ 18 w 36"/>
                <a:gd name="T3" fmla="*/ 0 h 70"/>
                <a:gd name="T4" fmla="*/ 0 w 36"/>
                <a:gd name="T5" fmla="*/ 17 h 70"/>
                <a:gd name="T6" fmla="*/ 10 w 36"/>
                <a:gd name="T7" fmla="*/ 33 h 70"/>
                <a:gd name="T8" fmla="*/ 10 w 36"/>
                <a:gd name="T9" fmla="*/ 62 h 70"/>
                <a:gd name="T10" fmla="*/ 18 w 36"/>
                <a:gd name="T11" fmla="*/ 70 h 70"/>
                <a:gd name="T12" fmla="*/ 27 w 36"/>
                <a:gd name="T13" fmla="*/ 62 h 70"/>
                <a:gd name="T14" fmla="*/ 27 w 36"/>
                <a:gd name="T15" fmla="*/ 33 h 70"/>
                <a:gd name="T16" fmla="*/ 36 w 36"/>
                <a:gd name="T17" fmla="*/ 17 h 70"/>
                <a:gd name="T18" fmla="*/ 18 w 36"/>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70">
                  <a:moveTo>
                    <a:pt x="18" y="0"/>
                  </a:moveTo>
                  <a:lnTo>
                    <a:pt x="18" y="0"/>
                  </a:lnTo>
                  <a:cubicBezTo>
                    <a:pt x="8" y="0"/>
                    <a:pt x="0" y="7"/>
                    <a:pt x="0" y="17"/>
                  </a:cubicBezTo>
                  <a:cubicBezTo>
                    <a:pt x="0" y="24"/>
                    <a:pt x="4" y="30"/>
                    <a:pt x="10" y="33"/>
                  </a:cubicBezTo>
                  <a:lnTo>
                    <a:pt x="10" y="62"/>
                  </a:lnTo>
                  <a:cubicBezTo>
                    <a:pt x="10" y="67"/>
                    <a:pt x="14" y="70"/>
                    <a:pt x="18" y="70"/>
                  </a:cubicBezTo>
                  <a:cubicBezTo>
                    <a:pt x="23" y="70"/>
                    <a:pt x="27" y="67"/>
                    <a:pt x="27" y="62"/>
                  </a:cubicBezTo>
                  <a:lnTo>
                    <a:pt x="27" y="33"/>
                  </a:lnTo>
                  <a:cubicBezTo>
                    <a:pt x="32" y="30"/>
                    <a:pt x="36" y="24"/>
                    <a:pt x="36" y="17"/>
                  </a:cubicBezTo>
                  <a:cubicBezTo>
                    <a:pt x="36" y="7"/>
                    <a:pt x="28" y="0"/>
                    <a:pt x="18" y="0"/>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0" name="TextBox 19"/>
          <p:cNvSpPr txBox="1"/>
          <p:nvPr userDrawn="1"/>
        </p:nvSpPr>
        <p:spPr>
          <a:xfrm>
            <a:off x="614389" y="5926495"/>
            <a:ext cx="2407297" cy="590546"/>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Client Confidential Data</a:t>
            </a:r>
          </a:p>
          <a:p>
            <a:pPr defTabSz="891917">
              <a:spcAft>
                <a:spcPts val="513"/>
              </a:spcAft>
            </a:pPr>
            <a:r>
              <a:rPr lang="en-GB" sz="684" dirty="0">
                <a:solidFill>
                  <a:srgbClr val="646F84">
                    <a:lumMod val="60000"/>
                    <a:lumOff val="40000"/>
                  </a:srgbClr>
                </a:solidFill>
              </a:rPr>
              <a:t>The confidentiality of this document is contractually protected and it may not be cited, published, reproduced or distributed outside of the participating organisation.</a:t>
            </a:r>
          </a:p>
          <a:p>
            <a:pPr defTabSz="891917"/>
            <a:r>
              <a:rPr lang="en-GB" sz="684" dirty="0">
                <a:solidFill>
                  <a:srgbClr val="646F84">
                    <a:lumMod val="60000"/>
                    <a:lumOff val="40000"/>
                  </a:srgbClr>
                </a:solidFill>
              </a:rPr>
              <a:t>©eBenchmarkers Ltd. 2018</a:t>
            </a:r>
          </a:p>
        </p:txBody>
      </p:sp>
      <p:pic>
        <p:nvPicPr>
          <p:cNvPr id="19" name="Picture 18" descr="Master_eBenchmarker_1a.eps"/>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6980173" y="489775"/>
            <a:ext cx="1857036" cy="622015"/>
          </a:xfrm>
          <a:prstGeom prst="rect">
            <a:avLst/>
          </a:prstGeom>
        </p:spPr>
      </p:pic>
    </p:spTree>
    <p:extLst>
      <p:ext uri="{BB962C8B-B14F-4D97-AF65-F5344CB8AC3E}">
        <p14:creationId xmlns:p14="http://schemas.microsoft.com/office/powerpoint/2010/main" val="296880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solidFill>
          <a:schemeClr val="tx2"/>
        </a:solidFill>
        <a:effectLst/>
      </p:bgPr>
    </p:bg>
    <p:spTree>
      <p:nvGrpSpPr>
        <p:cNvPr id="1" name=""/>
        <p:cNvGrpSpPr/>
        <p:nvPr/>
      </p:nvGrpSpPr>
      <p:grpSpPr>
        <a:xfrm>
          <a:off x="0" y="0"/>
          <a:ext cx="0" cy="0"/>
          <a:chOff x="0" y="0"/>
          <a:chExt cx="0" cy="0"/>
        </a:xfrm>
      </p:grpSpPr>
      <p:pic>
        <p:nvPicPr>
          <p:cNvPr id="23" name="Picture 22" descr="ebenchmarkers - Report - Divider.eps"/>
          <p:cNvPicPr>
            <a:picLocks/>
          </p:cNvPicPr>
          <p:nvPr userDrawn="1"/>
        </p:nvPicPr>
        <p:blipFill>
          <a:blip cstate="email">
            <a:extLst>
              <a:ext uri="{28A0092B-C50C-407E-A947-70E740481C1C}">
                <a14:useLocalDpi xmlns:a14="http://schemas.microsoft.com/office/drawing/2010/main" val="0"/>
              </a:ext>
            </a:extLst>
          </a:blip>
          <a:stretch>
            <a:fillRect/>
          </a:stretch>
        </p:blipFill>
        <p:spPr>
          <a:xfrm>
            <a:off x="-1" y="0"/>
            <a:ext cx="9142803" cy="6863385"/>
          </a:xfrm>
          <a:prstGeom prst="rect">
            <a:avLst/>
          </a:prstGeom>
        </p:spPr>
      </p:pic>
      <p:sp>
        <p:nvSpPr>
          <p:cNvPr id="18" name="Rectangle 2"/>
          <p:cNvSpPr/>
          <p:nvPr userDrawn="1"/>
        </p:nvSpPr>
        <p:spPr>
          <a:xfrm>
            <a:off x="7694463" y="642219"/>
            <a:ext cx="989004" cy="4930500"/>
          </a:xfrm>
          <a:custGeom>
            <a:avLst/>
            <a:gdLst/>
            <a:ahLst/>
            <a:cxnLst/>
            <a:rect l="l" t="t" r="r" b="b"/>
            <a:pathLst>
              <a:path w="1033200" h="4856180">
                <a:moveTo>
                  <a:pt x="0" y="0"/>
                </a:moveTo>
                <a:lnTo>
                  <a:pt x="1033200" y="0"/>
                </a:lnTo>
                <a:lnTo>
                  <a:pt x="1033200" y="4169668"/>
                </a:lnTo>
                <a:lnTo>
                  <a:pt x="0" y="4856180"/>
                </a:lnTo>
                <a:close/>
              </a:path>
            </a:pathLst>
          </a:cu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grpSp>
        <p:nvGrpSpPr>
          <p:cNvPr id="19" name="Group 5"/>
          <p:cNvGrpSpPr>
            <a:grpSpLocks noChangeAspect="1"/>
          </p:cNvGrpSpPr>
          <p:nvPr userDrawn="1"/>
        </p:nvGrpSpPr>
        <p:grpSpPr bwMode="auto">
          <a:xfrm>
            <a:off x="3665727" y="639423"/>
            <a:ext cx="3704456" cy="5256735"/>
            <a:chOff x="2925" y="651"/>
            <a:chExt cx="2433" cy="3255"/>
          </a:xfrm>
          <a:gradFill>
            <a:gsLst>
              <a:gs pos="75000">
                <a:schemeClr val="bg1"/>
              </a:gs>
              <a:gs pos="100000">
                <a:srgbClr val="646464"/>
              </a:gs>
            </a:gsLst>
            <a:lin ang="3300000" scaled="0"/>
          </a:gradFill>
        </p:grpSpPr>
        <p:sp>
          <p:nvSpPr>
            <p:cNvPr id="20" name="Freeform 6"/>
            <p:cNvSpPr>
              <a:spLocks/>
            </p:cNvSpPr>
            <p:nvPr userDrawn="1"/>
          </p:nvSpPr>
          <p:spPr bwMode="auto">
            <a:xfrm>
              <a:off x="2925" y="651"/>
              <a:ext cx="2433" cy="2064"/>
            </a:xfrm>
            <a:custGeom>
              <a:avLst/>
              <a:gdLst>
                <a:gd name="T0" fmla="*/ 0 w 16227"/>
                <a:gd name="T1" fmla="*/ 2958 h 13758"/>
                <a:gd name="T2" fmla="*/ 0 w 16227"/>
                <a:gd name="T3" fmla="*/ 2958 h 13758"/>
                <a:gd name="T4" fmla="*/ 16227 w 16227"/>
                <a:gd name="T5" fmla="*/ 13758 h 13758"/>
                <a:gd name="T6" fmla="*/ 16227 w 16227"/>
                <a:gd name="T7" fmla="*/ 7939 h 13758"/>
                <a:gd name="T8" fmla="*/ 4297 w 16227"/>
                <a:gd name="T9" fmla="*/ 0 h 13758"/>
                <a:gd name="T10" fmla="*/ 0 w 16227"/>
                <a:gd name="T11" fmla="*/ 2958 h 13758"/>
              </a:gdLst>
              <a:ahLst/>
              <a:cxnLst>
                <a:cxn ang="0">
                  <a:pos x="T0" y="T1"/>
                </a:cxn>
                <a:cxn ang="0">
                  <a:pos x="T2" y="T3"/>
                </a:cxn>
                <a:cxn ang="0">
                  <a:pos x="T4" y="T5"/>
                </a:cxn>
                <a:cxn ang="0">
                  <a:pos x="T6" y="T7"/>
                </a:cxn>
                <a:cxn ang="0">
                  <a:pos x="T8" y="T9"/>
                </a:cxn>
                <a:cxn ang="0">
                  <a:pos x="T10" y="T11"/>
                </a:cxn>
              </a:cxnLst>
              <a:rect l="0" t="0" r="r" b="b"/>
              <a:pathLst>
                <a:path w="16227" h="13758">
                  <a:moveTo>
                    <a:pt x="0" y="2958"/>
                  </a:moveTo>
                  <a:lnTo>
                    <a:pt x="0" y="2958"/>
                  </a:lnTo>
                  <a:lnTo>
                    <a:pt x="16227" y="13758"/>
                  </a:lnTo>
                  <a:lnTo>
                    <a:pt x="16227" y="7939"/>
                  </a:lnTo>
                  <a:lnTo>
                    <a:pt x="4297" y="0"/>
                  </a:lnTo>
                  <a:lnTo>
                    <a:pt x="0" y="2958"/>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1" name="Freeform 7"/>
            <p:cNvSpPr>
              <a:spLocks/>
            </p:cNvSpPr>
            <p:nvPr userDrawn="1"/>
          </p:nvSpPr>
          <p:spPr bwMode="auto">
            <a:xfrm>
              <a:off x="3569" y="1842"/>
              <a:ext cx="1789" cy="2064"/>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1" name="Text Placeholder 10"/>
          <p:cNvSpPr>
            <a:spLocks noGrp="1"/>
          </p:cNvSpPr>
          <p:nvPr userDrawn="1">
            <p:ph type="body" sz="quarter" idx="10"/>
          </p:nvPr>
        </p:nvSpPr>
        <p:spPr>
          <a:xfrm>
            <a:off x="306791" y="2129537"/>
            <a:ext cx="4171543" cy="4073332"/>
          </a:xfrm>
        </p:spPr>
        <p:txBody>
          <a:bodyPr/>
          <a:lstStyle>
            <a:lvl1pPr marL="0" indent="0">
              <a:buNone/>
              <a:defRPr sz="2052">
                <a:solidFill>
                  <a:schemeClr val="accent4"/>
                </a:solidFill>
                <a:latin typeface="+mj-lt"/>
              </a:defRPr>
            </a:lvl1pPr>
            <a:lvl2pPr marL="430970" indent="-215485">
              <a:buFont typeface="Franklin Gothic Book" panose="020B0503020102020204" pitchFamily="34" charset="0"/>
              <a:buChar char="–"/>
              <a:defRPr sz="1710"/>
            </a:lvl2pPr>
            <a:lvl3pPr marL="430970" indent="-215485">
              <a:buFont typeface="Franklin Gothic Book" panose="020B0503020102020204" pitchFamily="34" charset="0"/>
              <a:buChar char="–"/>
              <a:defRPr sz="1710"/>
            </a:lvl3pPr>
            <a:lvl4pPr marL="430970" indent="-215485">
              <a:buFont typeface="Franklin Gothic Book" panose="020B0503020102020204" pitchFamily="34" charset="0"/>
              <a:buChar char="–"/>
              <a:defRPr/>
            </a:lvl4pPr>
            <a:lvl5pPr marL="430970" indent="-215485">
              <a:buFont typeface="Franklin Gothic Book" panose="020B0503020102020204" pitchFamily="34" charset="0"/>
              <a:buChar char="–"/>
              <a:defRPr/>
            </a:lvl5pPr>
            <a:lvl6pPr marL="430970" indent="-215485">
              <a:buFont typeface="Franklin Gothic Book" panose="020B0503020102020204" pitchFamily="34" charset="0"/>
              <a:buChar char="–"/>
              <a:defRPr/>
            </a:lvl6pPr>
            <a:lvl7pPr marL="430970" indent="-215485">
              <a:buFont typeface="Franklin Gothic Book" panose="020B0503020102020204" pitchFamily="34" charset="0"/>
              <a:buChar char="–"/>
              <a:defRPr/>
            </a:lvl7pPr>
            <a:lvl8pPr marL="430970" indent="-215485">
              <a:buFont typeface="Franklin Gothic Book" panose="020B0503020102020204" pitchFamily="34" charset="0"/>
              <a:buChar char="–"/>
              <a:defRPr/>
            </a:lvl8pPr>
            <a:lvl9pPr marL="430970" indent="-215485">
              <a:buFont typeface="Franklin Gothic Book" panose="020B0503020102020204" pitchFamily="34" charset="0"/>
              <a:buChar char="–"/>
              <a:defRPr/>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12394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numCol="2" spcCol="216000"/>
          <a:lstStyle>
            <a:lvl1pPr marL="0" indent="0">
              <a:buNone/>
              <a:tabLst>
                <a:tab pos="3909517" algn="r"/>
              </a:tabLst>
              <a:defRPr>
                <a:solidFill>
                  <a:schemeClr val="accent4"/>
                </a:solidFill>
                <a:latin typeface="+mj-lt"/>
              </a:defRPr>
            </a:lvl1pPr>
            <a:lvl2pPr>
              <a:tabLst>
                <a:tab pos="3909517" algn="r"/>
              </a:tabLst>
              <a:defRPr/>
            </a:lvl2pPr>
            <a:lvl3pPr marL="430970" indent="0">
              <a:buNone/>
              <a:tabLst>
                <a:tab pos="3909517" algn="r"/>
              </a:tabLst>
              <a:defRPr/>
            </a:lvl3pPr>
            <a:lvl4pPr marL="430970" indent="0">
              <a:buNone/>
              <a:tabLst>
                <a:tab pos="3909517" algn="r"/>
              </a:tabLst>
              <a:defRPr sz="1026"/>
            </a:lvl4pPr>
            <a:lvl5pPr marL="430970" indent="0">
              <a:buNone/>
              <a:tabLst>
                <a:tab pos="3909517" algn="r"/>
              </a:tabLst>
              <a:defRPr sz="1026"/>
            </a:lvl5pPr>
            <a:lvl6pPr marL="430970" indent="0">
              <a:buNone/>
              <a:tabLst>
                <a:tab pos="3909517" algn="r"/>
              </a:tabLst>
              <a:defRPr sz="1026"/>
            </a:lvl6pPr>
            <a:lvl7pPr marL="430970" indent="0">
              <a:buNone/>
              <a:tabLst>
                <a:tab pos="3909517" algn="r"/>
              </a:tabLst>
              <a:defRPr sz="1026" baseline="0"/>
            </a:lvl7pPr>
            <a:lvl8pPr marL="430970" indent="0">
              <a:buNone/>
              <a:tabLst>
                <a:tab pos="3909517" algn="r"/>
              </a:tabLst>
              <a:defRPr sz="1026" baseline="0"/>
            </a:lvl8pPr>
            <a:lvl9pPr marL="430970" indent="0">
              <a:buNone/>
              <a:tabLst>
                <a:tab pos="3909517" algn="r"/>
              </a:tabLst>
              <a:defRPr sz="1026" baseline="0"/>
            </a:lvl9pPr>
          </a:lstStyle>
          <a:p>
            <a:pPr lvl="0"/>
            <a:r>
              <a:rPr lang="en-US" dirty="0"/>
              <a:t>Click to edit Master text styles	XX</a:t>
            </a:r>
          </a:p>
          <a:p>
            <a:pPr lvl="1"/>
            <a:r>
              <a:rPr lang="en-US" dirty="0"/>
              <a:t>Second level	XX</a:t>
            </a:r>
          </a:p>
          <a:p>
            <a:pPr lvl="2"/>
            <a:r>
              <a:rPr lang="en-US" dirty="0"/>
              <a:t>Third level	XX</a:t>
            </a:r>
          </a:p>
          <a:p>
            <a:pPr lvl="3"/>
            <a:r>
              <a:rPr lang="en-US" dirty="0"/>
              <a:t>Fourth level	XX</a:t>
            </a:r>
          </a:p>
          <a:p>
            <a:pPr lvl="4"/>
            <a:r>
              <a:rPr lang="en-US" dirty="0"/>
              <a:t>Fifth level	XX</a:t>
            </a:r>
          </a:p>
          <a:p>
            <a:pPr lvl="5"/>
            <a:r>
              <a:rPr lang="en-US" dirty="0"/>
              <a:t>Sixth level	XX</a:t>
            </a:r>
          </a:p>
          <a:p>
            <a:pPr lvl="6"/>
            <a:r>
              <a:rPr lang="en-US" dirty="0"/>
              <a:t>Seventh level	XX</a:t>
            </a:r>
          </a:p>
          <a:p>
            <a:pPr lvl="7"/>
            <a:r>
              <a:rPr lang="en-US" dirty="0"/>
              <a:t>Eighth level	XX</a:t>
            </a:r>
          </a:p>
          <a:p>
            <a:pPr lvl="8"/>
            <a:r>
              <a:rPr lang="en-US" dirty="0"/>
              <a:t>Ninth level	XX</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8"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4701397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 Placeholder">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7"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432420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3"/>
            <a:ext cx="417154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3"/>
            <a:ext cx="417154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5947839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laceholders (Horiztonal)">
    <p:spTree>
      <p:nvGrpSpPr>
        <p:cNvPr id="1" name=""/>
        <p:cNvGrpSpPr/>
        <p:nvPr/>
      </p:nvGrpSpPr>
      <p:grpSpPr>
        <a:xfrm>
          <a:off x="0" y="0"/>
          <a:ext cx="0" cy="0"/>
          <a:chOff x="0" y="0"/>
          <a:chExt cx="0" cy="0"/>
        </a:xfrm>
      </p:grpSpPr>
      <p:sp>
        <p:nvSpPr>
          <p:cNvPr id="10" name="Content Placeholder 2"/>
          <p:cNvSpPr>
            <a:spLocks noGrp="1"/>
          </p:cNvSpPr>
          <p:nvPr>
            <p:ph idx="15"/>
          </p:nvPr>
        </p:nvSpPr>
        <p:spPr>
          <a:xfrm>
            <a:off x="306791" y="3835757"/>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1" name="Content Placeholder 2"/>
          <p:cNvSpPr>
            <a:spLocks noGrp="1"/>
          </p:cNvSpPr>
          <p:nvPr>
            <p:ph idx="16"/>
          </p:nvPr>
        </p:nvSpPr>
        <p:spPr>
          <a:xfrm>
            <a:off x="306791" y="1272464"/>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598844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D cover 2">
    <p:spTree>
      <p:nvGrpSpPr>
        <p:cNvPr id="1" name=""/>
        <p:cNvGrpSpPr/>
        <p:nvPr/>
      </p:nvGrpSpPr>
      <p:grpSpPr>
        <a:xfrm>
          <a:off x="0" y="0"/>
          <a:ext cx="0" cy="0"/>
          <a:chOff x="0" y="0"/>
          <a:chExt cx="0" cy="0"/>
        </a:xfrm>
      </p:grpSpPr>
      <p:sp>
        <p:nvSpPr>
          <p:cNvPr id="3" name="Rectangle 2"/>
          <p:cNvSpPr/>
          <p:nvPr userDrawn="1"/>
        </p:nvSpPr>
        <p:spPr>
          <a:xfrm flipV="1">
            <a:off x="0" y="5146120"/>
            <a:ext cx="9144000" cy="1711880"/>
          </a:xfrm>
          <a:prstGeom prst="rect">
            <a:avLst/>
          </a:prstGeom>
          <a:solidFill>
            <a:srgbClr val="59626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Rectangle 3"/>
          <p:cNvSpPr/>
          <p:nvPr userDrawn="1"/>
        </p:nvSpPr>
        <p:spPr>
          <a:xfrm>
            <a:off x="0" y="0"/>
            <a:ext cx="91440" cy="6858000"/>
          </a:xfrm>
          <a:prstGeom prst="rect">
            <a:avLst/>
          </a:prstGeom>
          <a:solidFill>
            <a:srgbClr val="EF46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5"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2168884" y="2405325"/>
            <a:ext cx="4809738" cy="1377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6"/>
          <p:cNvSpPr>
            <a:spLocks noGrp="1"/>
          </p:cNvSpPr>
          <p:nvPr>
            <p:ph type="body" sz="quarter" idx="10" hasCustomPrompt="1"/>
          </p:nvPr>
        </p:nvSpPr>
        <p:spPr>
          <a:xfrm>
            <a:off x="688032" y="5314656"/>
            <a:ext cx="7772400" cy="648071"/>
          </a:xfrm>
          <a:prstGeom prst="rect">
            <a:avLst/>
          </a:prstGeom>
        </p:spPr>
        <p:txBody>
          <a:bodyPr anchor="ctr" anchorCtr="0"/>
          <a:lstStyle>
            <a:lvl1pPr marL="0" indent="0" algn="ctr">
              <a:lnSpc>
                <a:spcPts val="3100"/>
              </a:lnSpc>
              <a:spcBef>
                <a:spcPts val="0"/>
              </a:spcBef>
              <a:buNone/>
              <a:defRPr sz="2800" b="1" baseline="0">
                <a:solidFill>
                  <a:srgbClr val="59626F"/>
                </a:solidFill>
                <a:latin typeface="Arial" panose="020B0604020202020204" pitchFamily="34" charset="0"/>
                <a:cs typeface="Arial" panose="020B0604020202020204" pitchFamily="34" charset="0"/>
              </a:defRPr>
            </a:lvl1pPr>
          </a:lstStyle>
          <a:p>
            <a:pPr lvl="0"/>
            <a:r>
              <a:rPr lang="en-US" dirty="0"/>
              <a:t>Click to edit presentation title</a:t>
            </a:r>
          </a:p>
        </p:txBody>
      </p:sp>
      <p:sp>
        <p:nvSpPr>
          <p:cNvPr id="7" name="Text Placeholder 10"/>
          <p:cNvSpPr>
            <a:spLocks noGrp="1"/>
          </p:cNvSpPr>
          <p:nvPr>
            <p:ph type="body" sz="quarter" idx="12" hasCustomPrompt="1"/>
          </p:nvPr>
        </p:nvSpPr>
        <p:spPr>
          <a:xfrm>
            <a:off x="683568" y="5958805"/>
            <a:ext cx="7776864" cy="419772"/>
          </a:xfrm>
          <a:prstGeom prst="rect">
            <a:avLst/>
          </a:prstGeom>
        </p:spPr>
        <p:txBody>
          <a:bodyPr anchor="ctr" anchorCtr="0"/>
          <a:lstStyle>
            <a:lvl1pPr marL="0" indent="0" algn="ctr">
              <a:buNone/>
              <a:defRPr sz="1600">
                <a:solidFill>
                  <a:srgbClr val="59626F"/>
                </a:solidFill>
                <a:latin typeface="Arial" panose="020B0604020202020204" pitchFamily="34" charset="0"/>
                <a:cs typeface="Arial" panose="020B0604020202020204" pitchFamily="34" charset="0"/>
              </a:defRPr>
            </a:lvl1pPr>
          </a:lstStyle>
          <a:p>
            <a:pPr lvl="0"/>
            <a:r>
              <a:rPr lang="en-GB" dirty="0"/>
              <a:t>Click to insert date</a:t>
            </a:r>
          </a:p>
        </p:txBody>
      </p:sp>
    </p:spTree>
    <p:extLst>
      <p:ext uri="{BB962C8B-B14F-4D97-AF65-F5344CB8AC3E}">
        <p14:creationId xmlns:p14="http://schemas.microsoft.com/office/powerpoint/2010/main" val="28718923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2"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3211124"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6114880"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8735126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Placeholders (1 - 2 Vertical)">
    <p:spTree>
      <p:nvGrpSpPr>
        <p:cNvPr id="1" name=""/>
        <p:cNvGrpSpPr/>
        <p:nvPr/>
      </p:nvGrpSpPr>
      <p:grpSpPr>
        <a:xfrm>
          <a:off x="0" y="0"/>
          <a:ext cx="0" cy="0"/>
          <a:chOff x="0" y="0"/>
          <a:chExt cx="0" cy="0"/>
        </a:xfrm>
      </p:grpSpPr>
      <p:sp>
        <p:nvSpPr>
          <p:cNvPr id="11" name="Content Placeholder 2"/>
          <p:cNvSpPr>
            <a:spLocks noGrp="1"/>
          </p:cNvSpPr>
          <p:nvPr>
            <p:ph idx="15"/>
          </p:nvPr>
        </p:nvSpPr>
        <p:spPr>
          <a:xfrm>
            <a:off x="6114880"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Content Placeholder 2"/>
          <p:cNvSpPr>
            <a:spLocks noGrp="1"/>
          </p:cNvSpPr>
          <p:nvPr>
            <p:ph idx="1"/>
          </p:nvPr>
        </p:nvSpPr>
        <p:spPr>
          <a:xfrm>
            <a:off x="306791" y="1272463"/>
            <a:ext cx="5623370"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6114880" y="3835757"/>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42395979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Placeholders (2 Vertical)">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2"/>
          <p:cNvSpPr>
            <a:spLocks noGrp="1"/>
          </p:cNvSpPr>
          <p:nvPr>
            <p:ph idx="15"/>
          </p:nvPr>
        </p:nvSpPr>
        <p:spPr>
          <a:xfrm>
            <a:off x="306791" y="1272464"/>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541695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Placeholders (2 - 1)">
    <p:spTree>
      <p:nvGrpSpPr>
        <p:cNvPr id="1" name=""/>
        <p:cNvGrpSpPr/>
        <p:nvPr/>
      </p:nvGrpSpPr>
      <p:grpSpPr>
        <a:xfrm>
          <a:off x="0" y="0"/>
          <a:ext cx="0" cy="0"/>
          <a:chOff x="0" y="0"/>
          <a:chExt cx="0" cy="0"/>
        </a:xfrm>
      </p:grpSpPr>
      <p:sp>
        <p:nvSpPr>
          <p:cNvPr id="10" name="Content Placeholder 2"/>
          <p:cNvSpPr>
            <a:spLocks noGrp="1"/>
          </p:cNvSpPr>
          <p:nvPr>
            <p:ph idx="15"/>
          </p:nvPr>
        </p:nvSpPr>
        <p:spPr>
          <a:xfrm>
            <a:off x="306791" y="3835757"/>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Content Placeholder 2"/>
          <p:cNvSpPr>
            <a:spLocks noGrp="1"/>
          </p:cNvSpPr>
          <p:nvPr>
            <p:ph idx="1"/>
          </p:nvPr>
        </p:nvSpPr>
        <p:spPr>
          <a:xfrm>
            <a:off x="306791"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526679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2484235"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4661680"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3" name="Content Placeholder 2"/>
          <p:cNvSpPr>
            <a:spLocks noGrp="1"/>
          </p:cNvSpPr>
          <p:nvPr>
            <p:ph idx="16"/>
          </p:nvPr>
        </p:nvSpPr>
        <p:spPr>
          <a:xfrm>
            <a:off x="6839124"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4548560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Placeholders (3 - 1 Verticall)">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3835757"/>
            <a:ext cx="8530418"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2" name="Content Placeholder 2"/>
          <p:cNvSpPr>
            <a:spLocks noGrp="1"/>
          </p:cNvSpPr>
          <p:nvPr>
            <p:ph idx="14"/>
          </p:nvPr>
        </p:nvSpPr>
        <p:spPr>
          <a:xfrm>
            <a:off x="306792"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5"/>
          </p:nvPr>
        </p:nvSpPr>
        <p:spPr>
          <a:xfrm>
            <a:off x="3211124"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2"/>
          <p:cNvSpPr>
            <a:spLocks noGrp="1"/>
          </p:cNvSpPr>
          <p:nvPr>
            <p:ph idx="16"/>
          </p:nvPr>
        </p:nvSpPr>
        <p:spPr>
          <a:xfrm>
            <a:off x="6114880"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6911422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Placeholder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2"/>
          <p:cNvSpPr>
            <a:spLocks noGrp="1"/>
          </p:cNvSpPr>
          <p:nvPr>
            <p:ph idx="16"/>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6353459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ive Placeholders (3 - 2 Vertica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2" name="Content Placeholder 2"/>
          <p:cNvSpPr>
            <a:spLocks noGrp="1"/>
          </p:cNvSpPr>
          <p:nvPr>
            <p:ph idx="14"/>
          </p:nvPr>
        </p:nvSpPr>
        <p:spPr>
          <a:xfrm>
            <a:off x="306792"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5"/>
          </p:nvPr>
        </p:nvSpPr>
        <p:spPr>
          <a:xfrm>
            <a:off x="3211124"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2"/>
          <p:cNvSpPr>
            <a:spLocks noGrp="1"/>
          </p:cNvSpPr>
          <p:nvPr>
            <p:ph idx="16"/>
          </p:nvPr>
        </p:nvSpPr>
        <p:spPr>
          <a:xfrm>
            <a:off x="6114880"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2"/>
          <p:cNvSpPr>
            <a:spLocks noGrp="1"/>
          </p:cNvSpPr>
          <p:nvPr>
            <p:ph idx="17"/>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2"/>
          <p:cNvSpPr>
            <a:spLocks noGrp="1"/>
          </p:cNvSpPr>
          <p:nvPr>
            <p:ph idx="18"/>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588220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ive Placeholders (4 - 1 Vertica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0" name="Content Placeholder 2"/>
          <p:cNvSpPr>
            <a:spLocks noGrp="1"/>
          </p:cNvSpPr>
          <p:nvPr>
            <p:ph idx="17"/>
          </p:nvPr>
        </p:nvSpPr>
        <p:spPr>
          <a:xfrm>
            <a:off x="306791" y="3835757"/>
            <a:ext cx="8527126"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Content Placeholder 2"/>
          <p:cNvSpPr>
            <a:spLocks noGrp="1"/>
          </p:cNvSpPr>
          <p:nvPr>
            <p:ph idx="1"/>
          </p:nvPr>
        </p:nvSpPr>
        <p:spPr>
          <a:xfrm>
            <a:off x="306791"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Content Placeholder 2"/>
          <p:cNvSpPr>
            <a:spLocks noGrp="1"/>
          </p:cNvSpPr>
          <p:nvPr>
            <p:ph idx="14"/>
          </p:nvPr>
        </p:nvSpPr>
        <p:spPr>
          <a:xfrm>
            <a:off x="2484235"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Content Placeholder 2"/>
          <p:cNvSpPr>
            <a:spLocks noGrp="1"/>
          </p:cNvSpPr>
          <p:nvPr>
            <p:ph idx="15"/>
          </p:nvPr>
        </p:nvSpPr>
        <p:spPr>
          <a:xfrm>
            <a:off x="4661680"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Content Placeholder 2"/>
          <p:cNvSpPr>
            <a:spLocks noGrp="1"/>
          </p:cNvSpPr>
          <p:nvPr>
            <p:ph idx="16"/>
          </p:nvPr>
        </p:nvSpPr>
        <p:spPr>
          <a:xfrm>
            <a:off x="6839124"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5473999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ix Placeholder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2"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3211124"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6114880"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Content Placeholder 2"/>
          <p:cNvSpPr>
            <a:spLocks noGrp="1"/>
          </p:cNvSpPr>
          <p:nvPr>
            <p:ph idx="16"/>
          </p:nvPr>
        </p:nvSpPr>
        <p:spPr>
          <a:xfrm>
            <a:off x="306792"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Content Placeholder 2"/>
          <p:cNvSpPr>
            <a:spLocks noGrp="1"/>
          </p:cNvSpPr>
          <p:nvPr>
            <p:ph idx="17"/>
          </p:nvPr>
        </p:nvSpPr>
        <p:spPr>
          <a:xfrm>
            <a:off x="3211124"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8"/>
          </p:nvPr>
        </p:nvSpPr>
        <p:spPr>
          <a:xfrm>
            <a:off x="6114880"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3627648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HD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9868457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ix Placeholders (2 x 3)">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4266"/>
            <a:ext cx="4171543" cy="150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4266"/>
            <a:ext cx="4171543" cy="150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306791" y="2981928"/>
            <a:ext cx="4171543" cy="150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Content Placeholder 2"/>
          <p:cNvSpPr>
            <a:spLocks noGrp="1"/>
          </p:cNvSpPr>
          <p:nvPr>
            <p:ph idx="16"/>
          </p:nvPr>
        </p:nvSpPr>
        <p:spPr>
          <a:xfrm>
            <a:off x="4662374" y="2981928"/>
            <a:ext cx="4171543" cy="150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0" name="Content Placeholder 2"/>
          <p:cNvSpPr>
            <a:spLocks noGrp="1"/>
          </p:cNvSpPr>
          <p:nvPr>
            <p:ph idx="17"/>
          </p:nvPr>
        </p:nvSpPr>
        <p:spPr>
          <a:xfrm>
            <a:off x="306791" y="4679508"/>
            <a:ext cx="4171543" cy="15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8"/>
          </p:nvPr>
        </p:nvSpPr>
        <p:spPr>
          <a:xfrm>
            <a:off x="4662374" y="4679508"/>
            <a:ext cx="4171543" cy="15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3854170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no placeholders">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9121371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FF6400"/>
        </a:solidFill>
        <a:effectLst/>
      </p:bgPr>
    </p:bg>
    <p:spTree>
      <p:nvGrpSpPr>
        <p:cNvPr id="1" name=""/>
        <p:cNvGrpSpPr/>
        <p:nvPr/>
      </p:nvGrpSpPr>
      <p:grpSpPr>
        <a:xfrm>
          <a:off x="0" y="0"/>
          <a:ext cx="0" cy="0"/>
          <a:chOff x="0" y="0"/>
          <a:chExt cx="0" cy="0"/>
        </a:xfrm>
      </p:grpSpPr>
      <p:grpSp>
        <p:nvGrpSpPr>
          <p:cNvPr id="26" name="Group 25"/>
          <p:cNvGrpSpPr/>
          <p:nvPr userDrawn="1"/>
        </p:nvGrpSpPr>
        <p:grpSpPr>
          <a:xfrm>
            <a:off x="1" y="0"/>
            <a:ext cx="9143999" cy="6863385"/>
            <a:chOff x="1" y="0"/>
            <a:chExt cx="10684427" cy="7562848"/>
          </a:xfrm>
        </p:grpSpPr>
        <p:pic>
          <p:nvPicPr>
            <p:cNvPr id="23" name="Picture 22"/>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1" y="0"/>
              <a:ext cx="10684427" cy="7562848"/>
            </a:xfrm>
            <a:prstGeom prst="rect">
              <a:avLst/>
            </a:prstGeom>
          </p:spPr>
        </p:pic>
        <p:sp>
          <p:nvSpPr>
            <p:cNvPr id="10" name="Freeform 6"/>
            <p:cNvSpPr>
              <a:spLocks/>
            </p:cNvSpPr>
            <p:nvPr userDrawn="1"/>
          </p:nvSpPr>
          <p:spPr bwMode="auto">
            <a:xfrm>
              <a:off x="8323805" y="4491945"/>
              <a:ext cx="2359516" cy="3064482"/>
            </a:xfrm>
            <a:custGeom>
              <a:avLst/>
              <a:gdLst>
                <a:gd name="connsiteX0" fmla="*/ 2356394 w 7045870"/>
                <a:gd name="connsiteY0" fmla="*/ 3101091 h 6155476"/>
                <a:gd name="connsiteX1" fmla="*/ 2356394 w 7045870"/>
                <a:gd name="connsiteY1" fmla="*/ 6155476 h 6155476"/>
                <a:gd name="connsiteX2" fmla="*/ 2234298 w 7045870"/>
                <a:gd name="connsiteY2" fmla="*/ 6155476 h 6155476"/>
                <a:gd name="connsiteX3" fmla="*/ 0 w 7045870"/>
                <a:gd name="connsiteY3" fmla="*/ 4668861 h 6155476"/>
                <a:gd name="connsiteX4" fmla="*/ 2356394 w 7045870"/>
                <a:gd name="connsiteY4" fmla="*/ 3101091 h 6155476"/>
                <a:gd name="connsiteX5" fmla="*/ 7017405 w 7045870"/>
                <a:gd name="connsiteY5" fmla="*/ 0 h 6155476"/>
                <a:gd name="connsiteX6" fmla="*/ 7045870 w 7045870"/>
                <a:gd name="connsiteY6" fmla="*/ 0 h 6155476"/>
                <a:gd name="connsiteX7" fmla="*/ 7017405 w 7045870"/>
                <a:gd name="connsiteY7" fmla="*/ 0 h 6155476"/>
                <a:gd name="connsiteX0" fmla="*/ 2356394 w 2356394"/>
                <a:gd name="connsiteY0" fmla="*/ 0 h 3054385"/>
                <a:gd name="connsiteX1" fmla="*/ 2356394 w 2356394"/>
                <a:gd name="connsiteY1" fmla="*/ 3054385 h 3054385"/>
                <a:gd name="connsiteX2" fmla="*/ 2234298 w 2356394"/>
                <a:gd name="connsiteY2" fmla="*/ 3054385 h 3054385"/>
                <a:gd name="connsiteX3" fmla="*/ 0 w 2356394"/>
                <a:gd name="connsiteY3" fmla="*/ 1567770 h 3054385"/>
                <a:gd name="connsiteX4" fmla="*/ 2356394 w 2356394"/>
                <a:gd name="connsiteY4" fmla="*/ 0 h 3054385"/>
                <a:gd name="connsiteX0" fmla="*/ 2356394 w 2356394"/>
                <a:gd name="connsiteY0" fmla="*/ 0 h 3063257"/>
                <a:gd name="connsiteX1" fmla="*/ 2356394 w 2356394"/>
                <a:gd name="connsiteY1" fmla="*/ 3054385 h 3063257"/>
                <a:gd name="connsiteX2" fmla="*/ 2231342 w 2356394"/>
                <a:gd name="connsiteY2" fmla="*/ 3063257 h 3063257"/>
                <a:gd name="connsiteX3" fmla="*/ 0 w 2356394"/>
                <a:gd name="connsiteY3" fmla="*/ 1567770 h 3063257"/>
                <a:gd name="connsiteX4" fmla="*/ 2356394 w 2356394"/>
                <a:gd name="connsiteY4" fmla="*/ 0 h 3063257"/>
                <a:gd name="connsiteX0" fmla="*/ 2356394 w 2356394"/>
                <a:gd name="connsiteY0" fmla="*/ 0 h 3066215"/>
                <a:gd name="connsiteX1" fmla="*/ 2356394 w 2356394"/>
                <a:gd name="connsiteY1" fmla="*/ 3066215 h 3066215"/>
                <a:gd name="connsiteX2" fmla="*/ 2231342 w 2356394"/>
                <a:gd name="connsiteY2" fmla="*/ 3063257 h 3066215"/>
                <a:gd name="connsiteX3" fmla="*/ 0 w 2356394"/>
                <a:gd name="connsiteY3" fmla="*/ 1567770 h 3066215"/>
                <a:gd name="connsiteX4" fmla="*/ 2356394 w 2356394"/>
                <a:gd name="connsiteY4" fmla="*/ 0 h 3066215"/>
                <a:gd name="connsiteX0" fmla="*/ 2356394 w 2356394"/>
                <a:gd name="connsiteY0" fmla="*/ 0 h 3063257"/>
                <a:gd name="connsiteX1" fmla="*/ 2356394 w 2356394"/>
                <a:gd name="connsiteY1" fmla="*/ 3060299 h 3063257"/>
                <a:gd name="connsiteX2" fmla="*/ 2231342 w 2356394"/>
                <a:gd name="connsiteY2" fmla="*/ 3063257 h 3063257"/>
                <a:gd name="connsiteX3" fmla="*/ 0 w 2356394"/>
                <a:gd name="connsiteY3" fmla="*/ 1567770 h 3063257"/>
                <a:gd name="connsiteX4" fmla="*/ 2356394 w 2356394"/>
                <a:gd name="connsiteY4" fmla="*/ 0 h 3063257"/>
                <a:gd name="connsiteX0" fmla="*/ 2359351 w 2359351"/>
                <a:gd name="connsiteY0" fmla="*/ 0 h 3063257"/>
                <a:gd name="connsiteX1" fmla="*/ 2359351 w 2359351"/>
                <a:gd name="connsiteY1" fmla="*/ 3060299 h 3063257"/>
                <a:gd name="connsiteX2" fmla="*/ 2234299 w 2359351"/>
                <a:gd name="connsiteY2" fmla="*/ 3063257 h 3063257"/>
                <a:gd name="connsiteX3" fmla="*/ 0 w 2359351"/>
                <a:gd name="connsiteY3" fmla="*/ 1573684 h 3063257"/>
                <a:gd name="connsiteX4" fmla="*/ 2359351 w 2359351"/>
                <a:gd name="connsiteY4" fmla="*/ 0 h 3063257"/>
                <a:gd name="connsiteX0" fmla="*/ 2359351 w 2362308"/>
                <a:gd name="connsiteY0" fmla="*/ 0 h 3066214"/>
                <a:gd name="connsiteX1" fmla="*/ 2362308 w 2362308"/>
                <a:gd name="connsiteY1" fmla="*/ 3066214 h 3066214"/>
                <a:gd name="connsiteX2" fmla="*/ 2234299 w 2362308"/>
                <a:gd name="connsiteY2" fmla="*/ 3063257 h 3066214"/>
                <a:gd name="connsiteX3" fmla="*/ 0 w 2362308"/>
                <a:gd name="connsiteY3" fmla="*/ 1573684 h 3066214"/>
                <a:gd name="connsiteX4" fmla="*/ 2359351 w 2362308"/>
                <a:gd name="connsiteY4" fmla="*/ 0 h 3066214"/>
                <a:gd name="connsiteX0" fmla="*/ 2359351 w 2362308"/>
                <a:gd name="connsiteY0" fmla="*/ 0 h 3063257"/>
                <a:gd name="connsiteX1" fmla="*/ 2362308 w 2362308"/>
                <a:gd name="connsiteY1" fmla="*/ 3057341 h 3063257"/>
                <a:gd name="connsiteX2" fmla="*/ 2234299 w 2362308"/>
                <a:gd name="connsiteY2" fmla="*/ 3063257 h 3063257"/>
                <a:gd name="connsiteX3" fmla="*/ 0 w 2362308"/>
                <a:gd name="connsiteY3" fmla="*/ 1573684 h 3063257"/>
                <a:gd name="connsiteX4" fmla="*/ 2359351 w 2362308"/>
                <a:gd name="connsiteY4" fmla="*/ 0 h 3063257"/>
                <a:gd name="connsiteX0" fmla="*/ 2359351 w 2359516"/>
                <a:gd name="connsiteY0" fmla="*/ 0 h 3064481"/>
                <a:gd name="connsiteX1" fmla="*/ 2357550 w 2359516"/>
                <a:gd name="connsiteY1" fmla="*/ 3064481 h 3064481"/>
                <a:gd name="connsiteX2" fmla="*/ 2234299 w 2359516"/>
                <a:gd name="connsiteY2" fmla="*/ 3063257 h 3064481"/>
                <a:gd name="connsiteX3" fmla="*/ 0 w 2359516"/>
                <a:gd name="connsiteY3" fmla="*/ 1573684 h 3064481"/>
                <a:gd name="connsiteX4" fmla="*/ 2359351 w 2359516"/>
                <a:gd name="connsiteY4" fmla="*/ 0 h 3064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9516" h="3064481">
                  <a:moveTo>
                    <a:pt x="2359351" y="0"/>
                  </a:moveTo>
                  <a:cubicBezTo>
                    <a:pt x="2360337" y="1022071"/>
                    <a:pt x="2356564" y="2042410"/>
                    <a:pt x="2357550" y="3064481"/>
                  </a:cubicBezTo>
                  <a:lnTo>
                    <a:pt x="2234299" y="3063257"/>
                  </a:lnTo>
                  <a:lnTo>
                    <a:pt x="0" y="1573684"/>
                  </a:lnTo>
                  <a:lnTo>
                    <a:pt x="2359351" y="0"/>
                  </a:lnTo>
                  <a:close/>
                </a:path>
              </a:pathLst>
            </a:custGeom>
            <a:solidFill>
              <a:srgbClr val="FCFBFC"/>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3" name="Rectangle 2"/>
          <p:cNvSpPr/>
          <p:nvPr userDrawn="1"/>
        </p:nvSpPr>
        <p:spPr>
          <a:xfrm>
            <a:off x="7812941" y="615680"/>
            <a:ext cx="883496" cy="4404513"/>
          </a:xfrm>
          <a:custGeom>
            <a:avLst/>
            <a:gdLst/>
            <a:ahLst/>
            <a:cxnLst/>
            <a:rect l="l" t="t" r="r" b="b"/>
            <a:pathLst>
              <a:path w="1033200" h="4856180">
                <a:moveTo>
                  <a:pt x="0" y="0"/>
                </a:moveTo>
                <a:lnTo>
                  <a:pt x="1033200" y="0"/>
                </a:lnTo>
                <a:lnTo>
                  <a:pt x="1033200" y="4169668"/>
                </a:lnTo>
                <a:lnTo>
                  <a:pt x="0" y="4856180"/>
                </a:lnTo>
                <a:close/>
              </a:path>
            </a:pathLst>
          </a:cu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sp>
        <p:nvSpPr>
          <p:cNvPr id="2" name="Title 1"/>
          <p:cNvSpPr>
            <a:spLocks noGrp="1"/>
          </p:cNvSpPr>
          <p:nvPr>
            <p:ph type="title" hasCustomPrompt="1"/>
          </p:nvPr>
        </p:nvSpPr>
        <p:spPr>
          <a:xfrm>
            <a:off x="304077" y="3466030"/>
            <a:ext cx="2721751" cy="168379"/>
          </a:xfrm>
        </p:spPr>
        <p:txBody>
          <a:bodyPr anchor="b"/>
          <a:lstStyle>
            <a:lvl1pPr>
              <a:defRPr sz="1368">
                <a:solidFill>
                  <a:schemeClr val="tx2">
                    <a:lumMod val="60000"/>
                    <a:lumOff val="40000"/>
                  </a:schemeClr>
                </a:solidFill>
              </a:defRPr>
            </a:lvl1pPr>
          </a:lstStyle>
          <a:p>
            <a:r>
              <a:rPr lang="en-US" dirty="0"/>
              <a:t>Contact us</a:t>
            </a:r>
            <a:endParaRPr lang="en-GB" dirty="0"/>
          </a:p>
        </p:txBody>
      </p:sp>
      <p:sp>
        <p:nvSpPr>
          <p:cNvPr id="11" name="Text Placeholder 265"/>
          <p:cNvSpPr>
            <a:spLocks noGrp="1"/>
          </p:cNvSpPr>
          <p:nvPr>
            <p:ph type="body" sz="quarter" idx="12" hasCustomPrompt="1"/>
          </p:nvPr>
        </p:nvSpPr>
        <p:spPr>
          <a:xfrm>
            <a:off x="304077" y="3835757"/>
            <a:ext cx="1988494" cy="647932"/>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5" name="Text Placeholder 265"/>
          <p:cNvSpPr>
            <a:spLocks noGrp="1"/>
          </p:cNvSpPr>
          <p:nvPr>
            <p:ph type="body" sz="quarter" idx="13" hasCustomPrompt="1"/>
          </p:nvPr>
        </p:nvSpPr>
        <p:spPr>
          <a:xfrm>
            <a:off x="2489841" y="3835757"/>
            <a:ext cx="1988494" cy="647932"/>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6" name="Text Placeholder 265"/>
          <p:cNvSpPr>
            <a:spLocks noGrp="1"/>
          </p:cNvSpPr>
          <p:nvPr>
            <p:ph type="body" sz="quarter" idx="14" hasCustomPrompt="1"/>
          </p:nvPr>
        </p:nvSpPr>
        <p:spPr>
          <a:xfrm>
            <a:off x="304077" y="4679508"/>
            <a:ext cx="1988494" cy="668090"/>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7" name="Text Placeholder 265"/>
          <p:cNvSpPr>
            <a:spLocks noGrp="1"/>
          </p:cNvSpPr>
          <p:nvPr>
            <p:ph type="body" sz="quarter" idx="15" hasCustomPrompt="1"/>
          </p:nvPr>
        </p:nvSpPr>
        <p:spPr>
          <a:xfrm>
            <a:off x="2489841" y="4679508"/>
            <a:ext cx="1988494" cy="668090"/>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4" name="TextBox 13"/>
          <p:cNvSpPr txBox="1"/>
          <p:nvPr userDrawn="1"/>
        </p:nvSpPr>
        <p:spPr>
          <a:xfrm>
            <a:off x="614389" y="5926494"/>
            <a:ext cx="2407297" cy="631711"/>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eBenchmarkers Ltd. is part of the Financial Intelligence Division of Informa PLC registered in England &amp; Wales with number 8860726, registered office and head office 5 Howick Place, London, SW1P 1WG, UK</a:t>
            </a:r>
          </a:p>
          <a:p>
            <a:pPr defTabSz="891917"/>
            <a:endParaRPr lang="en-GB" sz="684" dirty="0">
              <a:solidFill>
                <a:srgbClr val="646F84">
                  <a:lumMod val="60000"/>
                  <a:lumOff val="40000"/>
                </a:srgbClr>
              </a:solidFill>
              <a:latin typeface="Franklin Gothic Medium"/>
            </a:endParaRPr>
          </a:p>
          <a:p>
            <a:pPr defTabSz="891917"/>
            <a:r>
              <a:rPr lang="en-GB" sz="684" dirty="0">
                <a:solidFill>
                  <a:srgbClr val="646F84">
                    <a:lumMod val="60000"/>
                    <a:lumOff val="40000"/>
                  </a:srgbClr>
                </a:solidFill>
              </a:rPr>
              <a:t>©eBenchmarkers Ltd. 2016</a:t>
            </a:r>
          </a:p>
        </p:txBody>
      </p:sp>
      <p:grpSp>
        <p:nvGrpSpPr>
          <p:cNvPr id="19" name="Group 5"/>
          <p:cNvGrpSpPr>
            <a:grpSpLocks noChangeAspect="1"/>
          </p:cNvGrpSpPr>
          <p:nvPr userDrawn="1"/>
        </p:nvGrpSpPr>
        <p:grpSpPr bwMode="auto">
          <a:xfrm>
            <a:off x="4209783" y="622529"/>
            <a:ext cx="3309264" cy="4695945"/>
            <a:chOff x="2925" y="651"/>
            <a:chExt cx="2433" cy="3255"/>
          </a:xfrm>
          <a:gradFill>
            <a:gsLst>
              <a:gs pos="75000">
                <a:schemeClr val="bg1"/>
              </a:gs>
              <a:gs pos="100000">
                <a:srgbClr val="646464"/>
              </a:gs>
            </a:gsLst>
            <a:lin ang="3300000" scaled="0"/>
          </a:gradFill>
        </p:grpSpPr>
        <p:sp>
          <p:nvSpPr>
            <p:cNvPr id="20" name="Freeform 6"/>
            <p:cNvSpPr>
              <a:spLocks/>
            </p:cNvSpPr>
            <p:nvPr userDrawn="1"/>
          </p:nvSpPr>
          <p:spPr bwMode="auto">
            <a:xfrm>
              <a:off x="2925" y="651"/>
              <a:ext cx="2433" cy="2064"/>
            </a:xfrm>
            <a:custGeom>
              <a:avLst/>
              <a:gdLst>
                <a:gd name="T0" fmla="*/ 0 w 16227"/>
                <a:gd name="T1" fmla="*/ 2958 h 13758"/>
                <a:gd name="T2" fmla="*/ 0 w 16227"/>
                <a:gd name="T3" fmla="*/ 2958 h 13758"/>
                <a:gd name="T4" fmla="*/ 16227 w 16227"/>
                <a:gd name="T5" fmla="*/ 13758 h 13758"/>
                <a:gd name="T6" fmla="*/ 16227 w 16227"/>
                <a:gd name="T7" fmla="*/ 7939 h 13758"/>
                <a:gd name="T8" fmla="*/ 4297 w 16227"/>
                <a:gd name="T9" fmla="*/ 0 h 13758"/>
                <a:gd name="T10" fmla="*/ 0 w 16227"/>
                <a:gd name="T11" fmla="*/ 2958 h 13758"/>
              </a:gdLst>
              <a:ahLst/>
              <a:cxnLst>
                <a:cxn ang="0">
                  <a:pos x="T0" y="T1"/>
                </a:cxn>
                <a:cxn ang="0">
                  <a:pos x="T2" y="T3"/>
                </a:cxn>
                <a:cxn ang="0">
                  <a:pos x="T4" y="T5"/>
                </a:cxn>
                <a:cxn ang="0">
                  <a:pos x="T6" y="T7"/>
                </a:cxn>
                <a:cxn ang="0">
                  <a:pos x="T8" y="T9"/>
                </a:cxn>
                <a:cxn ang="0">
                  <a:pos x="T10" y="T11"/>
                </a:cxn>
              </a:cxnLst>
              <a:rect l="0" t="0" r="r" b="b"/>
              <a:pathLst>
                <a:path w="16227" h="13758">
                  <a:moveTo>
                    <a:pt x="0" y="2958"/>
                  </a:moveTo>
                  <a:lnTo>
                    <a:pt x="0" y="2958"/>
                  </a:lnTo>
                  <a:lnTo>
                    <a:pt x="16227" y="13758"/>
                  </a:lnTo>
                  <a:lnTo>
                    <a:pt x="16227" y="7939"/>
                  </a:lnTo>
                  <a:lnTo>
                    <a:pt x="4297" y="0"/>
                  </a:lnTo>
                  <a:lnTo>
                    <a:pt x="0" y="2958"/>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1" name="Freeform 7"/>
            <p:cNvSpPr>
              <a:spLocks/>
            </p:cNvSpPr>
            <p:nvPr userDrawn="1"/>
          </p:nvSpPr>
          <p:spPr bwMode="auto">
            <a:xfrm>
              <a:off x="3569" y="1842"/>
              <a:ext cx="1789" cy="2064"/>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pic>
        <p:nvPicPr>
          <p:cNvPr id="18" name="Picture 17"/>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252838" y="5926495"/>
            <a:ext cx="319445" cy="338827"/>
          </a:xfrm>
          <a:prstGeom prst="rect">
            <a:avLst/>
          </a:prstGeom>
        </p:spPr>
      </p:pic>
    </p:spTree>
    <p:extLst>
      <p:ext uri="{BB962C8B-B14F-4D97-AF65-F5344CB8AC3E}">
        <p14:creationId xmlns:p14="http://schemas.microsoft.com/office/powerpoint/2010/main" val="216551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rgbClr val="646F84"/>
        </a:solidFill>
        <a:effectLst/>
      </p:bgPr>
    </p:bg>
    <p:spTree>
      <p:nvGrpSpPr>
        <p:cNvPr id="1" name=""/>
        <p:cNvGrpSpPr/>
        <p:nvPr/>
      </p:nvGrpSpPr>
      <p:grpSpPr>
        <a:xfrm>
          <a:off x="0" y="0"/>
          <a:ext cx="0" cy="0"/>
          <a:chOff x="0" y="0"/>
          <a:chExt cx="0" cy="0"/>
        </a:xfrm>
      </p:grpSpPr>
      <p:pic>
        <p:nvPicPr>
          <p:cNvPr id="15" name="Picture 2" descr="C:\Users\graystonp555\Downloads\iStock_63100637_LARGE.jpg"/>
          <p:cNvPicPr>
            <a:picLocks noChangeAspect="1" noChangeArrowheads="1"/>
          </p:cNvPicPr>
          <p:nvPr userDrawn="1"/>
        </p:nvPicPr>
        <p:blipFill rotWithShape="1">
          <a:blip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bwMode="auto">
          <a:xfrm>
            <a:off x="2" y="9672"/>
            <a:ext cx="7404427" cy="535553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038366" y="0"/>
            <a:ext cx="883496" cy="4381857"/>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pic>
        <p:nvPicPr>
          <p:cNvPr id="21" name="Picture 20"/>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 y="-1"/>
            <a:ext cx="9144002" cy="6863385"/>
          </a:xfrm>
          <a:prstGeom prst="rect">
            <a:avLst/>
          </a:prstGeom>
        </p:spPr>
      </p:pic>
      <p:grpSp>
        <p:nvGrpSpPr>
          <p:cNvPr id="4" name="Group 3"/>
          <p:cNvGrpSpPr/>
          <p:nvPr userDrawn="1"/>
        </p:nvGrpSpPr>
        <p:grpSpPr>
          <a:xfrm>
            <a:off x="0" y="0"/>
            <a:ext cx="2742841" cy="4382489"/>
            <a:chOff x="0" y="0"/>
            <a:chExt cx="3207600" cy="4831897"/>
          </a:xfrm>
        </p:grpSpPr>
        <p:sp>
          <p:nvSpPr>
            <p:cNvPr id="22" name="Freeform 6"/>
            <p:cNvSpPr>
              <a:spLocks/>
            </p:cNvSpPr>
            <p:nvPr userDrawn="1"/>
          </p:nvSpPr>
          <p:spPr bwMode="auto">
            <a:xfrm>
              <a:off x="0" y="0"/>
              <a:ext cx="3207600" cy="2937458"/>
            </a:xfrm>
            <a:custGeom>
              <a:avLst/>
              <a:gdLst/>
              <a:ahLst/>
              <a:cxnLst/>
              <a:rect l="l" t="t" r="r" b="b"/>
              <a:pathLst>
                <a:path w="3207600" h="2937458">
                  <a:moveTo>
                    <a:pt x="0" y="0"/>
                  </a:moveTo>
                  <a:lnTo>
                    <a:pt x="881434" y="0"/>
                  </a:lnTo>
                  <a:lnTo>
                    <a:pt x="3207600" y="1548876"/>
                  </a:lnTo>
                  <a:lnTo>
                    <a:pt x="3207600" y="2937458"/>
                  </a:lnTo>
                  <a:lnTo>
                    <a:pt x="0" y="801384"/>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3" name="Freeform 7"/>
            <p:cNvSpPr>
              <a:spLocks/>
            </p:cNvSpPr>
            <p:nvPr userDrawn="1"/>
          </p:nvSpPr>
          <p:spPr bwMode="auto">
            <a:xfrm>
              <a:off x="361965" y="1548839"/>
              <a:ext cx="2845635" cy="3283058"/>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84" name="Title 183"/>
          <p:cNvSpPr>
            <a:spLocks noGrp="1"/>
          </p:cNvSpPr>
          <p:nvPr userDrawn="1">
            <p:ph type="title" hasCustomPrompt="1"/>
          </p:nvPr>
        </p:nvSpPr>
        <p:spPr>
          <a:xfrm>
            <a:off x="4662952" y="3284237"/>
            <a:ext cx="4174257" cy="378950"/>
          </a:xfrm>
        </p:spPr>
        <p:txBody>
          <a:bodyPr/>
          <a:lstStyle>
            <a:lvl1pPr>
              <a:lnSpc>
                <a:spcPct val="80000"/>
              </a:lnSpc>
              <a:defRPr sz="3078"/>
            </a:lvl1pPr>
          </a:lstStyle>
          <a:p>
            <a:r>
              <a:rPr lang="en-US" dirty="0"/>
              <a:t>Benchmark name</a:t>
            </a:r>
            <a:endParaRPr lang="en-GB" dirty="0"/>
          </a:p>
        </p:txBody>
      </p:sp>
      <p:sp>
        <p:nvSpPr>
          <p:cNvPr id="251" name="Text Placeholder 250"/>
          <p:cNvSpPr>
            <a:spLocks noGrp="1"/>
          </p:cNvSpPr>
          <p:nvPr userDrawn="1">
            <p:ph type="body" sz="quarter" idx="10" hasCustomPrompt="1"/>
          </p:nvPr>
        </p:nvSpPr>
        <p:spPr>
          <a:xfrm>
            <a:off x="4662952" y="2981928"/>
            <a:ext cx="4174257" cy="280194"/>
          </a:xfrm>
        </p:spPr>
        <p:txBody>
          <a:bodyPr/>
          <a:lstStyle>
            <a:lvl1pPr marL="0" indent="0">
              <a:lnSpc>
                <a:spcPct val="80000"/>
              </a:lnSpc>
              <a:spcAft>
                <a:spcPts val="0"/>
              </a:spcAft>
              <a:buFont typeface="Arial" panose="020B0604020202020204" pitchFamily="34" charset="0"/>
              <a:buNone/>
              <a:defRPr sz="1539">
                <a:solidFill>
                  <a:schemeClr val="tx2"/>
                </a:solidFill>
                <a:latin typeface="+mn-lt"/>
              </a:defRPr>
            </a:lvl1pPr>
            <a:lvl2pPr marL="0" indent="0">
              <a:spcAft>
                <a:spcPts val="0"/>
              </a:spcAft>
              <a:buNone/>
              <a:defRPr sz="1539">
                <a:solidFill>
                  <a:schemeClr val="tx2"/>
                </a:solidFill>
                <a:latin typeface="+mn-lt"/>
              </a:defRPr>
            </a:lvl2pPr>
            <a:lvl3pPr marL="0" indent="0">
              <a:spcAft>
                <a:spcPts val="0"/>
              </a:spcAft>
              <a:buNone/>
              <a:defRPr sz="1539">
                <a:solidFill>
                  <a:schemeClr val="tx2"/>
                </a:solidFill>
                <a:latin typeface="+mn-lt"/>
              </a:defRPr>
            </a:lvl3pPr>
            <a:lvl4pPr marL="0" indent="0">
              <a:spcAft>
                <a:spcPts val="0"/>
              </a:spcAft>
              <a:buNone/>
              <a:defRPr sz="1539">
                <a:solidFill>
                  <a:schemeClr val="tx2"/>
                </a:solidFill>
                <a:latin typeface="+mn-lt"/>
              </a:defRPr>
            </a:lvl4pPr>
            <a:lvl5pPr marL="0" indent="0">
              <a:spcAft>
                <a:spcPts val="0"/>
              </a:spcAft>
              <a:buNone/>
              <a:defRPr sz="1539">
                <a:solidFill>
                  <a:schemeClr val="tx2"/>
                </a:solidFill>
                <a:latin typeface="+mn-lt"/>
              </a:defRPr>
            </a:lvl5pPr>
            <a:lvl6pPr marL="0" indent="0">
              <a:spcAft>
                <a:spcPts val="0"/>
              </a:spcAft>
              <a:buNone/>
              <a:defRPr sz="1539">
                <a:solidFill>
                  <a:schemeClr val="tx2"/>
                </a:solidFill>
                <a:latin typeface="+mn-lt"/>
              </a:defRPr>
            </a:lvl6pPr>
            <a:lvl7pPr marL="0" indent="0">
              <a:spcAft>
                <a:spcPts val="0"/>
              </a:spcAft>
              <a:buNone/>
              <a:defRPr sz="1539">
                <a:solidFill>
                  <a:schemeClr val="tx2"/>
                </a:solidFill>
                <a:latin typeface="+mn-lt"/>
              </a:defRPr>
            </a:lvl7pPr>
            <a:lvl8pPr marL="0" indent="0">
              <a:spcAft>
                <a:spcPts val="0"/>
              </a:spcAft>
              <a:buNone/>
              <a:defRPr sz="1539">
                <a:solidFill>
                  <a:schemeClr val="tx2"/>
                </a:solidFill>
                <a:latin typeface="+mn-lt"/>
              </a:defRPr>
            </a:lvl8pPr>
            <a:lvl9pPr marL="0" indent="0">
              <a:spcAft>
                <a:spcPts val="0"/>
              </a:spcAft>
              <a:buNone/>
              <a:defRPr sz="1539">
                <a:solidFill>
                  <a:schemeClr val="tx2"/>
                </a:solidFill>
                <a:latin typeface="+mn-lt"/>
              </a:defRPr>
            </a:lvl9pPr>
          </a:lstStyle>
          <a:p>
            <a:pPr lvl="0"/>
            <a:r>
              <a:rPr lang="en-US" dirty="0"/>
              <a:t>Benchmark period</a:t>
            </a:r>
          </a:p>
        </p:txBody>
      </p:sp>
      <p:sp>
        <p:nvSpPr>
          <p:cNvPr id="253" name="Text Placeholder 252"/>
          <p:cNvSpPr>
            <a:spLocks noGrp="1"/>
          </p:cNvSpPr>
          <p:nvPr userDrawn="1">
            <p:ph type="body" sz="quarter" idx="11" hasCustomPrompt="1"/>
          </p:nvPr>
        </p:nvSpPr>
        <p:spPr>
          <a:xfrm>
            <a:off x="4662952" y="4679508"/>
            <a:ext cx="4174257" cy="668091"/>
          </a:xfrm>
        </p:spPr>
        <p:txBody>
          <a:bodyPr/>
          <a:lstStyle>
            <a:lvl1pPr marL="0" indent="0">
              <a:lnSpc>
                <a:spcPct val="80000"/>
              </a:lnSpc>
              <a:spcAft>
                <a:spcPts val="0"/>
              </a:spcAft>
              <a:buFontTx/>
              <a:buNone/>
              <a:defRPr sz="2565">
                <a:solidFill>
                  <a:schemeClr val="accent6"/>
                </a:solidFill>
              </a:defRPr>
            </a:lvl1pPr>
            <a:lvl2pPr marL="0" indent="0">
              <a:spcAft>
                <a:spcPts val="0"/>
              </a:spcAft>
              <a:buFontTx/>
              <a:buNone/>
              <a:defRPr sz="2565">
                <a:solidFill>
                  <a:schemeClr val="accent3"/>
                </a:solidFill>
              </a:defRPr>
            </a:lvl2pPr>
            <a:lvl3pPr marL="0" indent="0">
              <a:spcAft>
                <a:spcPts val="0"/>
              </a:spcAft>
              <a:buFontTx/>
              <a:buNone/>
              <a:defRPr sz="2565">
                <a:solidFill>
                  <a:schemeClr val="accent3"/>
                </a:solidFill>
              </a:defRPr>
            </a:lvl3pPr>
            <a:lvl4pPr marL="0" indent="0">
              <a:spcAft>
                <a:spcPts val="0"/>
              </a:spcAft>
              <a:buFontTx/>
              <a:buNone/>
              <a:defRPr sz="2565">
                <a:solidFill>
                  <a:schemeClr val="accent3"/>
                </a:solidFill>
              </a:defRPr>
            </a:lvl4pPr>
            <a:lvl5pPr marL="0" indent="0">
              <a:spcAft>
                <a:spcPts val="0"/>
              </a:spcAft>
              <a:buFontTx/>
              <a:buNone/>
              <a:defRPr sz="2565">
                <a:solidFill>
                  <a:schemeClr val="accent3"/>
                </a:solidFill>
              </a:defRPr>
            </a:lvl5pPr>
            <a:lvl6pPr marL="0" indent="0">
              <a:spcAft>
                <a:spcPts val="0"/>
              </a:spcAft>
              <a:buFontTx/>
              <a:buNone/>
              <a:defRPr sz="2565">
                <a:solidFill>
                  <a:schemeClr val="accent3"/>
                </a:solidFill>
              </a:defRPr>
            </a:lvl6pPr>
            <a:lvl7pPr marL="0" indent="0">
              <a:spcAft>
                <a:spcPts val="0"/>
              </a:spcAft>
              <a:buFontTx/>
              <a:buNone/>
              <a:defRPr sz="2565">
                <a:solidFill>
                  <a:schemeClr val="accent3"/>
                </a:solidFill>
              </a:defRPr>
            </a:lvl7pPr>
            <a:lvl8pPr marL="0" indent="0">
              <a:spcAft>
                <a:spcPts val="0"/>
              </a:spcAft>
              <a:buFontTx/>
              <a:buNone/>
              <a:defRPr sz="2565">
                <a:solidFill>
                  <a:schemeClr val="accent3"/>
                </a:solidFill>
              </a:defRPr>
            </a:lvl8pPr>
            <a:lvl9pPr marL="0" indent="0">
              <a:spcAft>
                <a:spcPts val="0"/>
              </a:spcAft>
              <a:buFontTx/>
              <a:buNone/>
              <a:defRPr sz="2565">
                <a:solidFill>
                  <a:schemeClr val="accent3"/>
                </a:solidFill>
              </a:defRPr>
            </a:lvl9pPr>
          </a:lstStyle>
          <a:p>
            <a:pPr lvl="0"/>
            <a:r>
              <a:rPr lang="en-US" dirty="0"/>
              <a:t>Client Name</a:t>
            </a:r>
            <a:endParaRPr lang="en-GB" dirty="0"/>
          </a:p>
        </p:txBody>
      </p:sp>
      <p:grpSp>
        <p:nvGrpSpPr>
          <p:cNvPr id="256" name="Group 4"/>
          <p:cNvGrpSpPr>
            <a:grpSpLocks/>
          </p:cNvGrpSpPr>
          <p:nvPr userDrawn="1"/>
        </p:nvGrpSpPr>
        <p:grpSpPr bwMode="auto">
          <a:xfrm>
            <a:off x="306791" y="5952403"/>
            <a:ext cx="175468" cy="244888"/>
            <a:chOff x="352" y="975"/>
            <a:chExt cx="542" cy="701"/>
          </a:xfrm>
        </p:grpSpPr>
        <p:sp>
          <p:nvSpPr>
            <p:cNvPr id="257" name="Freeform 256"/>
            <p:cNvSpPr>
              <a:spLocks noEditPoints="1"/>
            </p:cNvSpPr>
            <p:nvPr/>
          </p:nvSpPr>
          <p:spPr bwMode="auto">
            <a:xfrm>
              <a:off x="352" y="975"/>
              <a:ext cx="542" cy="701"/>
            </a:xfrm>
            <a:custGeom>
              <a:avLst/>
              <a:gdLst>
                <a:gd name="T0" fmla="*/ 197 w 214"/>
                <a:gd name="T1" fmla="*/ 253 h 282"/>
                <a:gd name="T2" fmla="*/ 197 w 214"/>
                <a:gd name="T3" fmla="*/ 253 h 282"/>
                <a:gd name="T4" fmla="*/ 185 w 214"/>
                <a:gd name="T5" fmla="*/ 265 h 282"/>
                <a:gd name="T6" fmla="*/ 29 w 214"/>
                <a:gd name="T7" fmla="*/ 265 h 282"/>
                <a:gd name="T8" fmla="*/ 17 w 214"/>
                <a:gd name="T9" fmla="*/ 253 h 282"/>
                <a:gd name="T10" fmla="*/ 17 w 214"/>
                <a:gd name="T11" fmla="*/ 144 h 282"/>
                <a:gd name="T12" fmla="*/ 29 w 214"/>
                <a:gd name="T13" fmla="*/ 132 h 282"/>
                <a:gd name="T14" fmla="*/ 185 w 214"/>
                <a:gd name="T15" fmla="*/ 132 h 282"/>
                <a:gd name="T16" fmla="*/ 197 w 214"/>
                <a:gd name="T17" fmla="*/ 144 h 282"/>
                <a:gd name="T18" fmla="*/ 197 w 214"/>
                <a:gd name="T19" fmla="*/ 253 h 282"/>
                <a:gd name="T20" fmla="*/ 197 w 214"/>
                <a:gd name="T21" fmla="*/ 253 h 282"/>
                <a:gd name="T22" fmla="*/ 44 w 214"/>
                <a:gd name="T23" fmla="*/ 79 h 282"/>
                <a:gd name="T24" fmla="*/ 44 w 214"/>
                <a:gd name="T25" fmla="*/ 79 h 282"/>
                <a:gd name="T26" fmla="*/ 107 w 214"/>
                <a:gd name="T27" fmla="*/ 16 h 282"/>
                <a:gd name="T28" fmla="*/ 169 w 214"/>
                <a:gd name="T29" fmla="*/ 79 h 282"/>
                <a:gd name="T30" fmla="*/ 169 w 214"/>
                <a:gd name="T31" fmla="*/ 115 h 282"/>
                <a:gd name="T32" fmla="*/ 44 w 214"/>
                <a:gd name="T33" fmla="*/ 115 h 282"/>
                <a:gd name="T34" fmla="*/ 44 w 214"/>
                <a:gd name="T35" fmla="*/ 79 h 282"/>
                <a:gd name="T36" fmla="*/ 44 w 214"/>
                <a:gd name="T37" fmla="*/ 79 h 282"/>
                <a:gd name="T38" fmla="*/ 187 w 214"/>
                <a:gd name="T39" fmla="*/ 115 h 282"/>
                <a:gd name="T40" fmla="*/ 187 w 214"/>
                <a:gd name="T41" fmla="*/ 115 h 282"/>
                <a:gd name="T42" fmla="*/ 187 w 214"/>
                <a:gd name="T43" fmla="*/ 79 h 282"/>
                <a:gd name="T44" fmla="*/ 107 w 214"/>
                <a:gd name="T45" fmla="*/ 0 h 282"/>
                <a:gd name="T46" fmla="*/ 27 w 214"/>
                <a:gd name="T47" fmla="*/ 79 h 282"/>
                <a:gd name="T48" fmla="*/ 27 w 214"/>
                <a:gd name="T49" fmla="*/ 115 h 282"/>
                <a:gd name="T50" fmla="*/ 0 w 214"/>
                <a:gd name="T51" fmla="*/ 144 h 282"/>
                <a:gd name="T52" fmla="*/ 0 w 214"/>
                <a:gd name="T53" fmla="*/ 253 h 282"/>
                <a:gd name="T54" fmla="*/ 29 w 214"/>
                <a:gd name="T55" fmla="*/ 282 h 282"/>
                <a:gd name="T56" fmla="*/ 185 w 214"/>
                <a:gd name="T57" fmla="*/ 282 h 282"/>
                <a:gd name="T58" fmla="*/ 214 w 214"/>
                <a:gd name="T59" fmla="*/ 253 h 282"/>
                <a:gd name="T60" fmla="*/ 214 w 214"/>
                <a:gd name="T61" fmla="*/ 144 h 282"/>
                <a:gd name="T62" fmla="*/ 187 w 214"/>
                <a:gd name="T63" fmla="*/ 1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4" h="282">
                  <a:moveTo>
                    <a:pt x="197" y="253"/>
                  </a:moveTo>
                  <a:lnTo>
                    <a:pt x="197" y="253"/>
                  </a:lnTo>
                  <a:cubicBezTo>
                    <a:pt x="197" y="260"/>
                    <a:pt x="192" y="265"/>
                    <a:pt x="185" y="265"/>
                  </a:cubicBezTo>
                  <a:lnTo>
                    <a:pt x="29" y="265"/>
                  </a:lnTo>
                  <a:cubicBezTo>
                    <a:pt x="22" y="265"/>
                    <a:pt x="17" y="260"/>
                    <a:pt x="17" y="253"/>
                  </a:cubicBezTo>
                  <a:lnTo>
                    <a:pt x="17" y="144"/>
                  </a:lnTo>
                  <a:cubicBezTo>
                    <a:pt x="17" y="137"/>
                    <a:pt x="22" y="132"/>
                    <a:pt x="29" y="132"/>
                  </a:cubicBezTo>
                  <a:lnTo>
                    <a:pt x="185" y="132"/>
                  </a:lnTo>
                  <a:cubicBezTo>
                    <a:pt x="192" y="132"/>
                    <a:pt x="197" y="137"/>
                    <a:pt x="197" y="144"/>
                  </a:cubicBezTo>
                  <a:lnTo>
                    <a:pt x="197" y="253"/>
                  </a:lnTo>
                  <a:lnTo>
                    <a:pt x="197" y="253"/>
                  </a:lnTo>
                  <a:close/>
                  <a:moveTo>
                    <a:pt x="44" y="79"/>
                  </a:moveTo>
                  <a:lnTo>
                    <a:pt x="44" y="79"/>
                  </a:lnTo>
                  <a:cubicBezTo>
                    <a:pt x="44" y="44"/>
                    <a:pt x="72" y="16"/>
                    <a:pt x="107" y="16"/>
                  </a:cubicBezTo>
                  <a:cubicBezTo>
                    <a:pt x="141" y="16"/>
                    <a:pt x="169" y="44"/>
                    <a:pt x="169" y="79"/>
                  </a:cubicBezTo>
                  <a:lnTo>
                    <a:pt x="169" y="115"/>
                  </a:lnTo>
                  <a:lnTo>
                    <a:pt x="44" y="115"/>
                  </a:lnTo>
                  <a:lnTo>
                    <a:pt x="44" y="79"/>
                  </a:lnTo>
                  <a:lnTo>
                    <a:pt x="44" y="79"/>
                  </a:lnTo>
                  <a:close/>
                  <a:moveTo>
                    <a:pt x="187" y="115"/>
                  </a:moveTo>
                  <a:lnTo>
                    <a:pt x="187" y="115"/>
                  </a:lnTo>
                  <a:lnTo>
                    <a:pt x="187" y="79"/>
                  </a:lnTo>
                  <a:cubicBezTo>
                    <a:pt x="187" y="35"/>
                    <a:pt x="151" y="0"/>
                    <a:pt x="107" y="0"/>
                  </a:cubicBezTo>
                  <a:cubicBezTo>
                    <a:pt x="63" y="0"/>
                    <a:pt x="27" y="35"/>
                    <a:pt x="27" y="79"/>
                  </a:cubicBezTo>
                  <a:lnTo>
                    <a:pt x="27" y="115"/>
                  </a:lnTo>
                  <a:cubicBezTo>
                    <a:pt x="12" y="116"/>
                    <a:pt x="0" y="128"/>
                    <a:pt x="0" y="144"/>
                  </a:cubicBezTo>
                  <a:lnTo>
                    <a:pt x="0" y="253"/>
                  </a:lnTo>
                  <a:cubicBezTo>
                    <a:pt x="0" y="269"/>
                    <a:pt x="13" y="282"/>
                    <a:pt x="29" y="282"/>
                  </a:cubicBezTo>
                  <a:lnTo>
                    <a:pt x="185" y="282"/>
                  </a:lnTo>
                  <a:cubicBezTo>
                    <a:pt x="201" y="282"/>
                    <a:pt x="214" y="269"/>
                    <a:pt x="214" y="253"/>
                  </a:cubicBezTo>
                  <a:lnTo>
                    <a:pt x="214" y="144"/>
                  </a:lnTo>
                  <a:cubicBezTo>
                    <a:pt x="214" y="128"/>
                    <a:pt x="202" y="116"/>
                    <a:pt x="187" y="115"/>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58" name="Freeform 257"/>
            <p:cNvSpPr>
              <a:spLocks/>
            </p:cNvSpPr>
            <p:nvPr/>
          </p:nvSpPr>
          <p:spPr bwMode="auto">
            <a:xfrm>
              <a:off x="575" y="1388"/>
              <a:ext cx="91" cy="174"/>
            </a:xfrm>
            <a:custGeom>
              <a:avLst/>
              <a:gdLst>
                <a:gd name="T0" fmla="*/ 18 w 36"/>
                <a:gd name="T1" fmla="*/ 0 h 70"/>
                <a:gd name="T2" fmla="*/ 18 w 36"/>
                <a:gd name="T3" fmla="*/ 0 h 70"/>
                <a:gd name="T4" fmla="*/ 0 w 36"/>
                <a:gd name="T5" fmla="*/ 17 h 70"/>
                <a:gd name="T6" fmla="*/ 10 w 36"/>
                <a:gd name="T7" fmla="*/ 33 h 70"/>
                <a:gd name="T8" fmla="*/ 10 w 36"/>
                <a:gd name="T9" fmla="*/ 62 h 70"/>
                <a:gd name="T10" fmla="*/ 18 w 36"/>
                <a:gd name="T11" fmla="*/ 70 h 70"/>
                <a:gd name="T12" fmla="*/ 27 w 36"/>
                <a:gd name="T13" fmla="*/ 62 h 70"/>
                <a:gd name="T14" fmla="*/ 27 w 36"/>
                <a:gd name="T15" fmla="*/ 33 h 70"/>
                <a:gd name="T16" fmla="*/ 36 w 36"/>
                <a:gd name="T17" fmla="*/ 17 h 70"/>
                <a:gd name="T18" fmla="*/ 18 w 36"/>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70">
                  <a:moveTo>
                    <a:pt x="18" y="0"/>
                  </a:moveTo>
                  <a:lnTo>
                    <a:pt x="18" y="0"/>
                  </a:lnTo>
                  <a:cubicBezTo>
                    <a:pt x="8" y="0"/>
                    <a:pt x="0" y="7"/>
                    <a:pt x="0" y="17"/>
                  </a:cubicBezTo>
                  <a:cubicBezTo>
                    <a:pt x="0" y="24"/>
                    <a:pt x="4" y="30"/>
                    <a:pt x="10" y="33"/>
                  </a:cubicBezTo>
                  <a:lnTo>
                    <a:pt x="10" y="62"/>
                  </a:lnTo>
                  <a:cubicBezTo>
                    <a:pt x="10" y="67"/>
                    <a:pt x="14" y="70"/>
                    <a:pt x="18" y="70"/>
                  </a:cubicBezTo>
                  <a:cubicBezTo>
                    <a:pt x="23" y="70"/>
                    <a:pt x="27" y="67"/>
                    <a:pt x="27" y="62"/>
                  </a:cubicBezTo>
                  <a:lnTo>
                    <a:pt x="27" y="33"/>
                  </a:lnTo>
                  <a:cubicBezTo>
                    <a:pt x="32" y="30"/>
                    <a:pt x="36" y="24"/>
                    <a:pt x="36" y="17"/>
                  </a:cubicBezTo>
                  <a:cubicBezTo>
                    <a:pt x="36" y="7"/>
                    <a:pt x="28" y="0"/>
                    <a:pt x="18" y="0"/>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0" name="TextBox 19"/>
          <p:cNvSpPr txBox="1"/>
          <p:nvPr userDrawn="1"/>
        </p:nvSpPr>
        <p:spPr>
          <a:xfrm>
            <a:off x="614389" y="5926495"/>
            <a:ext cx="2407297" cy="590546"/>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Client Confidential Data</a:t>
            </a:r>
          </a:p>
          <a:p>
            <a:pPr defTabSz="891917">
              <a:spcAft>
                <a:spcPts val="513"/>
              </a:spcAft>
            </a:pPr>
            <a:r>
              <a:rPr lang="en-GB" sz="684" dirty="0">
                <a:solidFill>
                  <a:srgbClr val="646F84">
                    <a:lumMod val="60000"/>
                    <a:lumOff val="40000"/>
                  </a:srgbClr>
                </a:solidFill>
              </a:rPr>
              <a:t>The confidentiality of this document is contractually protected and it may not be cited, published, reproduced or distributed outside of the participating organisation.</a:t>
            </a:r>
          </a:p>
          <a:p>
            <a:pPr defTabSz="891917"/>
            <a:r>
              <a:rPr lang="en-GB" sz="684" dirty="0">
                <a:solidFill>
                  <a:srgbClr val="646F84">
                    <a:lumMod val="60000"/>
                    <a:lumOff val="40000"/>
                  </a:srgbClr>
                </a:solidFill>
              </a:rPr>
              <a:t>©eBenchmarkers Ltd. 2017</a:t>
            </a:r>
          </a:p>
        </p:txBody>
      </p:sp>
      <p:pic>
        <p:nvPicPr>
          <p:cNvPr id="19" name="Picture 18" descr="Master_eBenchmarker_1a.eps"/>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6980173" y="489775"/>
            <a:ext cx="1857036" cy="622015"/>
          </a:xfrm>
          <a:prstGeom prst="rect">
            <a:avLst/>
          </a:prstGeom>
        </p:spPr>
      </p:pic>
    </p:spTree>
    <p:extLst>
      <p:ext uri="{BB962C8B-B14F-4D97-AF65-F5344CB8AC3E}">
        <p14:creationId xmlns:p14="http://schemas.microsoft.com/office/powerpoint/2010/main" val="24770266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Title">
    <p:bg>
      <p:bgPr>
        <a:solidFill>
          <a:srgbClr val="646F84"/>
        </a:solidFill>
        <a:effectLst/>
      </p:bgPr>
    </p:bg>
    <p:spTree>
      <p:nvGrpSpPr>
        <p:cNvPr id="1" name=""/>
        <p:cNvGrpSpPr/>
        <p:nvPr/>
      </p:nvGrpSpPr>
      <p:grpSpPr>
        <a:xfrm>
          <a:off x="0" y="0"/>
          <a:ext cx="0" cy="0"/>
          <a:chOff x="0" y="0"/>
          <a:chExt cx="0" cy="0"/>
        </a:xfrm>
      </p:grpSpPr>
      <p:pic>
        <p:nvPicPr>
          <p:cNvPr id="16" name="Picture 2" descr="C:\Users\GENEVOISA\Downloads\houses-211740_1280.jpg"/>
          <p:cNvPicPr>
            <a:picLocks noChangeAspect="1" noChangeArrowheads="1"/>
          </p:cNvPicPr>
          <p:nvPr userDrawn="1"/>
        </p:nvPicPr>
        <p:blipFill rotWithShape="1">
          <a:blip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bwMode="auto">
          <a:xfrm>
            <a:off x="-1" y="-1"/>
            <a:ext cx="8695123" cy="57790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038366" y="0"/>
            <a:ext cx="883496" cy="4381857"/>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pic>
        <p:nvPicPr>
          <p:cNvPr id="21" name="Picture 20"/>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 y="-1"/>
            <a:ext cx="9144002" cy="6863385"/>
          </a:xfrm>
          <a:prstGeom prst="rect">
            <a:avLst/>
          </a:prstGeom>
        </p:spPr>
      </p:pic>
      <p:grpSp>
        <p:nvGrpSpPr>
          <p:cNvPr id="4" name="Group 3"/>
          <p:cNvGrpSpPr/>
          <p:nvPr userDrawn="1"/>
        </p:nvGrpSpPr>
        <p:grpSpPr>
          <a:xfrm>
            <a:off x="0" y="0"/>
            <a:ext cx="2742841" cy="4382489"/>
            <a:chOff x="0" y="0"/>
            <a:chExt cx="3207600" cy="4831897"/>
          </a:xfrm>
        </p:grpSpPr>
        <p:sp>
          <p:nvSpPr>
            <p:cNvPr id="22" name="Freeform 6"/>
            <p:cNvSpPr>
              <a:spLocks/>
            </p:cNvSpPr>
            <p:nvPr userDrawn="1"/>
          </p:nvSpPr>
          <p:spPr bwMode="auto">
            <a:xfrm>
              <a:off x="0" y="0"/>
              <a:ext cx="3207600" cy="2937458"/>
            </a:xfrm>
            <a:custGeom>
              <a:avLst/>
              <a:gdLst/>
              <a:ahLst/>
              <a:cxnLst/>
              <a:rect l="l" t="t" r="r" b="b"/>
              <a:pathLst>
                <a:path w="3207600" h="2937458">
                  <a:moveTo>
                    <a:pt x="0" y="0"/>
                  </a:moveTo>
                  <a:lnTo>
                    <a:pt x="881434" y="0"/>
                  </a:lnTo>
                  <a:lnTo>
                    <a:pt x="3207600" y="1548876"/>
                  </a:lnTo>
                  <a:lnTo>
                    <a:pt x="3207600" y="2937458"/>
                  </a:lnTo>
                  <a:lnTo>
                    <a:pt x="0" y="801384"/>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3" name="Freeform 7"/>
            <p:cNvSpPr>
              <a:spLocks/>
            </p:cNvSpPr>
            <p:nvPr userDrawn="1"/>
          </p:nvSpPr>
          <p:spPr bwMode="auto">
            <a:xfrm>
              <a:off x="361965" y="1548839"/>
              <a:ext cx="2845635" cy="3283058"/>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84" name="Title 183"/>
          <p:cNvSpPr>
            <a:spLocks noGrp="1"/>
          </p:cNvSpPr>
          <p:nvPr userDrawn="1">
            <p:ph type="title" hasCustomPrompt="1"/>
          </p:nvPr>
        </p:nvSpPr>
        <p:spPr>
          <a:xfrm>
            <a:off x="4662952" y="3284237"/>
            <a:ext cx="4174257" cy="378950"/>
          </a:xfrm>
        </p:spPr>
        <p:txBody>
          <a:bodyPr/>
          <a:lstStyle>
            <a:lvl1pPr>
              <a:lnSpc>
                <a:spcPct val="80000"/>
              </a:lnSpc>
              <a:defRPr sz="3078"/>
            </a:lvl1pPr>
          </a:lstStyle>
          <a:p>
            <a:r>
              <a:rPr lang="en-US" dirty="0"/>
              <a:t>Benchmark name</a:t>
            </a:r>
            <a:endParaRPr lang="en-GB" dirty="0"/>
          </a:p>
        </p:txBody>
      </p:sp>
      <p:sp>
        <p:nvSpPr>
          <p:cNvPr id="251" name="Text Placeholder 250"/>
          <p:cNvSpPr>
            <a:spLocks noGrp="1"/>
          </p:cNvSpPr>
          <p:nvPr userDrawn="1">
            <p:ph type="body" sz="quarter" idx="10" hasCustomPrompt="1"/>
          </p:nvPr>
        </p:nvSpPr>
        <p:spPr>
          <a:xfrm>
            <a:off x="4662952" y="2981928"/>
            <a:ext cx="4174257" cy="280194"/>
          </a:xfrm>
        </p:spPr>
        <p:txBody>
          <a:bodyPr/>
          <a:lstStyle>
            <a:lvl1pPr marL="0" indent="0">
              <a:lnSpc>
                <a:spcPct val="80000"/>
              </a:lnSpc>
              <a:spcAft>
                <a:spcPts val="0"/>
              </a:spcAft>
              <a:buFont typeface="Arial" panose="020B0604020202020204" pitchFamily="34" charset="0"/>
              <a:buNone/>
              <a:defRPr sz="1539">
                <a:solidFill>
                  <a:schemeClr val="tx2"/>
                </a:solidFill>
                <a:latin typeface="+mn-lt"/>
              </a:defRPr>
            </a:lvl1pPr>
            <a:lvl2pPr marL="0" indent="0">
              <a:spcAft>
                <a:spcPts val="0"/>
              </a:spcAft>
              <a:buNone/>
              <a:defRPr sz="1539">
                <a:solidFill>
                  <a:schemeClr val="tx2"/>
                </a:solidFill>
                <a:latin typeface="+mn-lt"/>
              </a:defRPr>
            </a:lvl2pPr>
            <a:lvl3pPr marL="0" indent="0">
              <a:spcAft>
                <a:spcPts val="0"/>
              </a:spcAft>
              <a:buNone/>
              <a:defRPr sz="1539">
                <a:solidFill>
                  <a:schemeClr val="tx2"/>
                </a:solidFill>
                <a:latin typeface="+mn-lt"/>
              </a:defRPr>
            </a:lvl3pPr>
            <a:lvl4pPr marL="0" indent="0">
              <a:spcAft>
                <a:spcPts val="0"/>
              </a:spcAft>
              <a:buNone/>
              <a:defRPr sz="1539">
                <a:solidFill>
                  <a:schemeClr val="tx2"/>
                </a:solidFill>
                <a:latin typeface="+mn-lt"/>
              </a:defRPr>
            </a:lvl4pPr>
            <a:lvl5pPr marL="0" indent="0">
              <a:spcAft>
                <a:spcPts val="0"/>
              </a:spcAft>
              <a:buNone/>
              <a:defRPr sz="1539">
                <a:solidFill>
                  <a:schemeClr val="tx2"/>
                </a:solidFill>
                <a:latin typeface="+mn-lt"/>
              </a:defRPr>
            </a:lvl5pPr>
            <a:lvl6pPr marL="0" indent="0">
              <a:spcAft>
                <a:spcPts val="0"/>
              </a:spcAft>
              <a:buNone/>
              <a:defRPr sz="1539">
                <a:solidFill>
                  <a:schemeClr val="tx2"/>
                </a:solidFill>
                <a:latin typeface="+mn-lt"/>
              </a:defRPr>
            </a:lvl6pPr>
            <a:lvl7pPr marL="0" indent="0">
              <a:spcAft>
                <a:spcPts val="0"/>
              </a:spcAft>
              <a:buNone/>
              <a:defRPr sz="1539">
                <a:solidFill>
                  <a:schemeClr val="tx2"/>
                </a:solidFill>
                <a:latin typeface="+mn-lt"/>
              </a:defRPr>
            </a:lvl7pPr>
            <a:lvl8pPr marL="0" indent="0">
              <a:spcAft>
                <a:spcPts val="0"/>
              </a:spcAft>
              <a:buNone/>
              <a:defRPr sz="1539">
                <a:solidFill>
                  <a:schemeClr val="tx2"/>
                </a:solidFill>
                <a:latin typeface="+mn-lt"/>
              </a:defRPr>
            </a:lvl8pPr>
            <a:lvl9pPr marL="0" indent="0">
              <a:spcAft>
                <a:spcPts val="0"/>
              </a:spcAft>
              <a:buNone/>
              <a:defRPr sz="1539">
                <a:solidFill>
                  <a:schemeClr val="tx2"/>
                </a:solidFill>
                <a:latin typeface="+mn-lt"/>
              </a:defRPr>
            </a:lvl9pPr>
          </a:lstStyle>
          <a:p>
            <a:pPr lvl="0"/>
            <a:r>
              <a:rPr lang="en-US" dirty="0"/>
              <a:t>Benchmark period</a:t>
            </a:r>
          </a:p>
        </p:txBody>
      </p:sp>
      <p:sp>
        <p:nvSpPr>
          <p:cNvPr id="253" name="Text Placeholder 252"/>
          <p:cNvSpPr>
            <a:spLocks noGrp="1"/>
          </p:cNvSpPr>
          <p:nvPr userDrawn="1">
            <p:ph type="body" sz="quarter" idx="11" hasCustomPrompt="1"/>
          </p:nvPr>
        </p:nvSpPr>
        <p:spPr>
          <a:xfrm>
            <a:off x="4662952" y="4679508"/>
            <a:ext cx="4174257" cy="668091"/>
          </a:xfrm>
        </p:spPr>
        <p:txBody>
          <a:bodyPr/>
          <a:lstStyle>
            <a:lvl1pPr marL="0" indent="0">
              <a:lnSpc>
                <a:spcPct val="80000"/>
              </a:lnSpc>
              <a:spcAft>
                <a:spcPts val="0"/>
              </a:spcAft>
              <a:buFontTx/>
              <a:buNone/>
              <a:defRPr sz="2565">
                <a:solidFill>
                  <a:schemeClr val="accent6"/>
                </a:solidFill>
              </a:defRPr>
            </a:lvl1pPr>
            <a:lvl2pPr marL="0" indent="0">
              <a:spcAft>
                <a:spcPts val="0"/>
              </a:spcAft>
              <a:buFontTx/>
              <a:buNone/>
              <a:defRPr sz="2565">
                <a:solidFill>
                  <a:schemeClr val="accent3"/>
                </a:solidFill>
              </a:defRPr>
            </a:lvl2pPr>
            <a:lvl3pPr marL="0" indent="0">
              <a:spcAft>
                <a:spcPts val="0"/>
              </a:spcAft>
              <a:buFontTx/>
              <a:buNone/>
              <a:defRPr sz="2565">
                <a:solidFill>
                  <a:schemeClr val="accent3"/>
                </a:solidFill>
              </a:defRPr>
            </a:lvl3pPr>
            <a:lvl4pPr marL="0" indent="0">
              <a:spcAft>
                <a:spcPts val="0"/>
              </a:spcAft>
              <a:buFontTx/>
              <a:buNone/>
              <a:defRPr sz="2565">
                <a:solidFill>
                  <a:schemeClr val="accent3"/>
                </a:solidFill>
              </a:defRPr>
            </a:lvl4pPr>
            <a:lvl5pPr marL="0" indent="0">
              <a:spcAft>
                <a:spcPts val="0"/>
              </a:spcAft>
              <a:buFontTx/>
              <a:buNone/>
              <a:defRPr sz="2565">
                <a:solidFill>
                  <a:schemeClr val="accent3"/>
                </a:solidFill>
              </a:defRPr>
            </a:lvl5pPr>
            <a:lvl6pPr marL="0" indent="0">
              <a:spcAft>
                <a:spcPts val="0"/>
              </a:spcAft>
              <a:buFontTx/>
              <a:buNone/>
              <a:defRPr sz="2565">
                <a:solidFill>
                  <a:schemeClr val="accent3"/>
                </a:solidFill>
              </a:defRPr>
            </a:lvl6pPr>
            <a:lvl7pPr marL="0" indent="0">
              <a:spcAft>
                <a:spcPts val="0"/>
              </a:spcAft>
              <a:buFontTx/>
              <a:buNone/>
              <a:defRPr sz="2565">
                <a:solidFill>
                  <a:schemeClr val="accent3"/>
                </a:solidFill>
              </a:defRPr>
            </a:lvl7pPr>
            <a:lvl8pPr marL="0" indent="0">
              <a:spcAft>
                <a:spcPts val="0"/>
              </a:spcAft>
              <a:buFontTx/>
              <a:buNone/>
              <a:defRPr sz="2565">
                <a:solidFill>
                  <a:schemeClr val="accent3"/>
                </a:solidFill>
              </a:defRPr>
            </a:lvl8pPr>
            <a:lvl9pPr marL="0" indent="0">
              <a:spcAft>
                <a:spcPts val="0"/>
              </a:spcAft>
              <a:buFontTx/>
              <a:buNone/>
              <a:defRPr sz="2565">
                <a:solidFill>
                  <a:schemeClr val="accent3"/>
                </a:solidFill>
              </a:defRPr>
            </a:lvl9pPr>
          </a:lstStyle>
          <a:p>
            <a:pPr lvl="0"/>
            <a:r>
              <a:rPr lang="en-US" dirty="0"/>
              <a:t>Client Name</a:t>
            </a:r>
            <a:endParaRPr lang="en-GB" dirty="0"/>
          </a:p>
        </p:txBody>
      </p:sp>
      <p:grpSp>
        <p:nvGrpSpPr>
          <p:cNvPr id="256" name="Group 4"/>
          <p:cNvGrpSpPr>
            <a:grpSpLocks/>
          </p:cNvGrpSpPr>
          <p:nvPr userDrawn="1"/>
        </p:nvGrpSpPr>
        <p:grpSpPr bwMode="auto">
          <a:xfrm>
            <a:off x="306791" y="5952403"/>
            <a:ext cx="175468" cy="244888"/>
            <a:chOff x="352" y="975"/>
            <a:chExt cx="542" cy="701"/>
          </a:xfrm>
        </p:grpSpPr>
        <p:sp>
          <p:nvSpPr>
            <p:cNvPr id="257" name="Freeform 256"/>
            <p:cNvSpPr>
              <a:spLocks noEditPoints="1"/>
            </p:cNvSpPr>
            <p:nvPr/>
          </p:nvSpPr>
          <p:spPr bwMode="auto">
            <a:xfrm>
              <a:off x="352" y="975"/>
              <a:ext cx="542" cy="701"/>
            </a:xfrm>
            <a:custGeom>
              <a:avLst/>
              <a:gdLst>
                <a:gd name="T0" fmla="*/ 197 w 214"/>
                <a:gd name="T1" fmla="*/ 253 h 282"/>
                <a:gd name="T2" fmla="*/ 197 w 214"/>
                <a:gd name="T3" fmla="*/ 253 h 282"/>
                <a:gd name="T4" fmla="*/ 185 w 214"/>
                <a:gd name="T5" fmla="*/ 265 h 282"/>
                <a:gd name="T6" fmla="*/ 29 w 214"/>
                <a:gd name="T7" fmla="*/ 265 h 282"/>
                <a:gd name="T8" fmla="*/ 17 w 214"/>
                <a:gd name="T9" fmla="*/ 253 h 282"/>
                <a:gd name="T10" fmla="*/ 17 w 214"/>
                <a:gd name="T11" fmla="*/ 144 h 282"/>
                <a:gd name="T12" fmla="*/ 29 w 214"/>
                <a:gd name="T13" fmla="*/ 132 h 282"/>
                <a:gd name="T14" fmla="*/ 185 w 214"/>
                <a:gd name="T15" fmla="*/ 132 h 282"/>
                <a:gd name="T16" fmla="*/ 197 w 214"/>
                <a:gd name="T17" fmla="*/ 144 h 282"/>
                <a:gd name="T18" fmla="*/ 197 w 214"/>
                <a:gd name="T19" fmla="*/ 253 h 282"/>
                <a:gd name="T20" fmla="*/ 197 w 214"/>
                <a:gd name="T21" fmla="*/ 253 h 282"/>
                <a:gd name="T22" fmla="*/ 44 w 214"/>
                <a:gd name="T23" fmla="*/ 79 h 282"/>
                <a:gd name="T24" fmla="*/ 44 w 214"/>
                <a:gd name="T25" fmla="*/ 79 h 282"/>
                <a:gd name="T26" fmla="*/ 107 w 214"/>
                <a:gd name="T27" fmla="*/ 16 h 282"/>
                <a:gd name="T28" fmla="*/ 169 w 214"/>
                <a:gd name="T29" fmla="*/ 79 h 282"/>
                <a:gd name="T30" fmla="*/ 169 w 214"/>
                <a:gd name="T31" fmla="*/ 115 h 282"/>
                <a:gd name="T32" fmla="*/ 44 w 214"/>
                <a:gd name="T33" fmla="*/ 115 h 282"/>
                <a:gd name="T34" fmla="*/ 44 w 214"/>
                <a:gd name="T35" fmla="*/ 79 h 282"/>
                <a:gd name="T36" fmla="*/ 44 w 214"/>
                <a:gd name="T37" fmla="*/ 79 h 282"/>
                <a:gd name="T38" fmla="*/ 187 w 214"/>
                <a:gd name="T39" fmla="*/ 115 h 282"/>
                <a:gd name="T40" fmla="*/ 187 w 214"/>
                <a:gd name="T41" fmla="*/ 115 h 282"/>
                <a:gd name="T42" fmla="*/ 187 w 214"/>
                <a:gd name="T43" fmla="*/ 79 h 282"/>
                <a:gd name="T44" fmla="*/ 107 w 214"/>
                <a:gd name="T45" fmla="*/ 0 h 282"/>
                <a:gd name="T46" fmla="*/ 27 w 214"/>
                <a:gd name="T47" fmla="*/ 79 h 282"/>
                <a:gd name="T48" fmla="*/ 27 w 214"/>
                <a:gd name="T49" fmla="*/ 115 h 282"/>
                <a:gd name="T50" fmla="*/ 0 w 214"/>
                <a:gd name="T51" fmla="*/ 144 h 282"/>
                <a:gd name="T52" fmla="*/ 0 w 214"/>
                <a:gd name="T53" fmla="*/ 253 h 282"/>
                <a:gd name="T54" fmla="*/ 29 w 214"/>
                <a:gd name="T55" fmla="*/ 282 h 282"/>
                <a:gd name="T56" fmla="*/ 185 w 214"/>
                <a:gd name="T57" fmla="*/ 282 h 282"/>
                <a:gd name="T58" fmla="*/ 214 w 214"/>
                <a:gd name="T59" fmla="*/ 253 h 282"/>
                <a:gd name="T60" fmla="*/ 214 w 214"/>
                <a:gd name="T61" fmla="*/ 144 h 282"/>
                <a:gd name="T62" fmla="*/ 187 w 214"/>
                <a:gd name="T63" fmla="*/ 1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4" h="282">
                  <a:moveTo>
                    <a:pt x="197" y="253"/>
                  </a:moveTo>
                  <a:lnTo>
                    <a:pt x="197" y="253"/>
                  </a:lnTo>
                  <a:cubicBezTo>
                    <a:pt x="197" y="260"/>
                    <a:pt x="192" y="265"/>
                    <a:pt x="185" y="265"/>
                  </a:cubicBezTo>
                  <a:lnTo>
                    <a:pt x="29" y="265"/>
                  </a:lnTo>
                  <a:cubicBezTo>
                    <a:pt x="22" y="265"/>
                    <a:pt x="17" y="260"/>
                    <a:pt x="17" y="253"/>
                  </a:cubicBezTo>
                  <a:lnTo>
                    <a:pt x="17" y="144"/>
                  </a:lnTo>
                  <a:cubicBezTo>
                    <a:pt x="17" y="137"/>
                    <a:pt x="22" y="132"/>
                    <a:pt x="29" y="132"/>
                  </a:cubicBezTo>
                  <a:lnTo>
                    <a:pt x="185" y="132"/>
                  </a:lnTo>
                  <a:cubicBezTo>
                    <a:pt x="192" y="132"/>
                    <a:pt x="197" y="137"/>
                    <a:pt x="197" y="144"/>
                  </a:cubicBezTo>
                  <a:lnTo>
                    <a:pt x="197" y="253"/>
                  </a:lnTo>
                  <a:lnTo>
                    <a:pt x="197" y="253"/>
                  </a:lnTo>
                  <a:close/>
                  <a:moveTo>
                    <a:pt x="44" y="79"/>
                  </a:moveTo>
                  <a:lnTo>
                    <a:pt x="44" y="79"/>
                  </a:lnTo>
                  <a:cubicBezTo>
                    <a:pt x="44" y="44"/>
                    <a:pt x="72" y="16"/>
                    <a:pt x="107" y="16"/>
                  </a:cubicBezTo>
                  <a:cubicBezTo>
                    <a:pt x="141" y="16"/>
                    <a:pt x="169" y="44"/>
                    <a:pt x="169" y="79"/>
                  </a:cubicBezTo>
                  <a:lnTo>
                    <a:pt x="169" y="115"/>
                  </a:lnTo>
                  <a:lnTo>
                    <a:pt x="44" y="115"/>
                  </a:lnTo>
                  <a:lnTo>
                    <a:pt x="44" y="79"/>
                  </a:lnTo>
                  <a:lnTo>
                    <a:pt x="44" y="79"/>
                  </a:lnTo>
                  <a:close/>
                  <a:moveTo>
                    <a:pt x="187" y="115"/>
                  </a:moveTo>
                  <a:lnTo>
                    <a:pt x="187" y="115"/>
                  </a:lnTo>
                  <a:lnTo>
                    <a:pt x="187" y="79"/>
                  </a:lnTo>
                  <a:cubicBezTo>
                    <a:pt x="187" y="35"/>
                    <a:pt x="151" y="0"/>
                    <a:pt x="107" y="0"/>
                  </a:cubicBezTo>
                  <a:cubicBezTo>
                    <a:pt x="63" y="0"/>
                    <a:pt x="27" y="35"/>
                    <a:pt x="27" y="79"/>
                  </a:cubicBezTo>
                  <a:lnTo>
                    <a:pt x="27" y="115"/>
                  </a:lnTo>
                  <a:cubicBezTo>
                    <a:pt x="12" y="116"/>
                    <a:pt x="0" y="128"/>
                    <a:pt x="0" y="144"/>
                  </a:cubicBezTo>
                  <a:lnTo>
                    <a:pt x="0" y="253"/>
                  </a:lnTo>
                  <a:cubicBezTo>
                    <a:pt x="0" y="269"/>
                    <a:pt x="13" y="282"/>
                    <a:pt x="29" y="282"/>
                  </a:cubicBezTo>
                  <a:lnTo>
                    <a:pt x="185" y="282"/>
                  </a:lnTo>
                  <a:cubicBezTo>
                    <a:pt x="201" y="282"/>
                    <a:pt x="214" y="269"/>
                    <a:pt x="214" y="253"/>
                  </a:cubicBezTo>
                  <a:lnTo>
                    <a:pt x="214" y="144"/>
                  </a:lnTo>
                  <a:cubicBezTo>
                    <a:pt x="214" y="128"/>
                    <a:pt x="202" y="116"/>
                    <a:pt x="187" y="115"/>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58" name="Freeform 257"/>
            <p:cNvSpPr>
              <a:spLocks/>
            </p:cNvSpPr>
            <p:nvPr/>
          </p:nvSpPr>
          <p:spPr bwMode="auto">
            <a:xfrm>
              <a:off x="575" y="1388"/>
              <a:ext cx="91" cy="174"/>
            </a:xfrm>
            <a:custGeom>
              <a:avLst/>
              <a:gdLst>
                <a:gd name="T0" fmla="*/ 18 w 36"/>
                <a:gd name="T1" fmla="*/ 0 h 70"/>
                <a:gd name="T2" fmla="*/ 18 w 36"/>
                <a:gd name="T3" fmla="*/ 0 h 70"/>
                <a:gd name="T4" fmla="*/ 0 w 36"/>
                <a:gd name="T5" fmla="*/ 17 h 70"/>
                <a:gd name="T6" fmla="*/ 10 w 36"/>
                <a:gd name="T7" fmla="*/ 33 h 70"/>
                <a:gd name="T8" fmla="*/ 10 w 36"/>
                <a:gd name="T9" fmla="*/ 62 h 70"/>
                <a:gd name="T10" fmla="*/ 18 w 36"/>
                <a:gd name="T11" fmla="*/ 70 h 70"/>
                <a:gd name="T12" fmla="*/ 27 w 36"/>
                <a:gd name="T13" fmla="*/ 62 h 70"/>
                <a:gd name="T14" fmla="*/ 27 w 36"/>
                <a:gd name="T15" fmla="*/ 33 h 70"/>
                <a:gd name="T16" fmla="*/ 36 w 36"/>
                <a:gd name="T17" fmla="*/ 17 h 70"/>
                <a:gd name="T18" fmla="*/ 18 w 36"/>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70">
                  <a:moveTo>
                    <a:pt x="18" y="0"/>
                  </a:moveTo>
                  <a:lnTo>
                    <a:pt x="18" y="0"/>
                  </a:lnTo>
                  <a:cubicBezTo>
                    <a:pt x="8" y="0"/>
                    <a:pt x="0" y="7"/>
                    <a:pt x="0" y="17"/>
                  </a:cubicBezTo>
                  <a:cubicBezTo>
                    <a:pt x="0" y="24"/>
                    <a:pt x="4" y="30"/>
                    <a:pt x="10" y="33"/>
                  </a:cubicBezTo>
                  <a:lnTo>
                    <a:pt x="10" y="62"/>
                  </a:lnTo>
                  <a:cubicBezTo>
                    <a:pt x="10" y="67"/>
                    <a:pt x="14" y="70"/>
                    <a:pt x="18" y="70"/>
                  </a:cubicBezTo>
                  <a:cubicBezTo>
                    <a:pt x="23" y="70"/>
                    <a:pt x="27" y="67"/>
                    <a:pt x="27" y="62"/>
                  </a:cubicBezTo>
                  <a:lnTo>
                    <a:pt x="27" y="33"/>
                  </a:lnTo>
                  <a:cubicBezTo>
                    <a:pt x="32" y="30"/>
                    <a:pt x="36" y="24"/>
                    <a:pt x="36" y="17"/>
                  </a:cubicBezTo>
                  <a:cubicBezTo>
                    <a:pt x="36" y="7"/>
                    <a:pt x="28" y="0"/>
                    <a:pt x="18" y="0"/>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0" name="TextBox 19"/>
          <p:cNvSpPr txBox="1"/>
          <p:nvPr userDrawn="1"/>
        </p:nvSpPr>
        <p:spPr>
          <a:xfrm>
            <a:off x="614389" y="5926495"/>
            <a:ext cx="2407297" cy="590546"/>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Client Confidential Data</a:t>
            </a:r>
          </a:p>
          <a:p>
            <a:pPr defTabSz="891917">
              <a:spcAft>
                <a:spcPts val="513"/>
              </a:spcAft>
            </a:pPr>
            <a:r>
              <a:rPr lang="en-GB" sz="684" dirty="0">
                <a:solidFill>
                  <a:srgbClr val="646F84">
                    <a:lumMod val="60000"/>
                    <a:lumOff val="40000"/>
                  </a:srgbClr>
                </a:solidFill>
              </a:rPr>
              <a:t>The confidentiality of this document is contractually protected and it may not be cited, published, reproduced or distributed outside of the participating organisation.</a:t>
            </a:r>
          </a:p>
          <a:p>
            <a:pPr defTabSz="891917"/>
            <a:r>
              <a:rPr lang="en-GB" sz="684" dirty="0">
                <a:solidFill>
                  <a:srgbClr val="646F84">
                    <a:lumMod val="60000"/>
                    <a:lumOff val="40000"/>
                  </a:srgbClr>
                </a:solidFill>
              </a:rPr>
              <a:t>©eBenchmarkers Ltd. 2017</a:t>
            </a:r>
          </a:p>
        </p:txBody>
      </p:sp>
      <p:pic>
        <p:nvPicPr>
          <p:cNvPr id="19" name="Picture 18" descr="Master_eBenchmarker_1a.eps"/>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6980173" y="489775"/>
            <a:ext cx="1857036" cy="622015"/>
          </a:xfrm>
          <a:prstGeom prst="rect">
            <a:avLst/>
          </a:prstGeom>
        </p:spPr>
      </p:pic>
    </p:spTree>
    <p:extLst>
      <p:ext uri="{BB962C8B-B14F-4D97-AF65-F5344CB8AC3E}">
        <p14:creationId xmlns:p14="http://schemas.microsoft.com/office/powerpoint/2010/main" val="13932987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solidFill>
          <a:schemeClr val="tx2"/>
        </a:solidFill>
        <a:effectLst/>
      </p:bgPr>
    </p:bg>
    <p:spTree>
      <p:nvGrpSpPr>
        <p:cNvPr id="1" name=""/>
        <p:cNvGrpSpPr/>
        <p:nvPr/>
      </p:nvGrpSpPr>
      <p:grpSpPr>
        <a:xfrm>
          <a:off x="0" y="0"/>
          <a:ext cx="0" cy="0"/>
          <a:chOff x="0" y="0"/>
          <a:chExt cx="0" cy="0"/>
        </a:xfrm>
      </p:grpSpPr>
      <p:pic>
        <p:nvPicPr>
          <p:cNvPr id="23" name="Picture 22" descr="ebenchmarkers - Report - Divider.eps"/>
          <p:cNvPicPr>
            <a:picLocks/>
          </p:cNvPicPr>
          <p:nvPr userDrawn="1"/>
        </p:nvPicPr>
        <p:blipFill>
          <a:blip>
            <a:extLst>
              <a:ext uri="{28A0092B-C50C-407E-A947-70E740481C1C}">
                <a14:useLocalDpi xmlns:a14="http://schemas.microsoft.com/office/drawing/2010/main" val="0"/>
              </a:ext>
            </a:extLst>
          </a:blip>
          <a:stretch>
            <a:fillRect/>
          </a:stretch>
        </p:blipFill>
        <p:spPr>
          <a:xfrm>
            <a:off x="-1" y="0"/>
            <a:ext cx="9142803" cy="6863385"/>
          </a:xfrm>
          <a:prstGeom prst="rect">
            <a:avLst/>
          </a:prstGeom>
        </p:spPr>
      </p:pic>
      <p:sp>
        <p:nvSpPr>
          <p:cNvPr id="18" name="Rectangle 2"/>
          <p:cNvSpPr/>
          <p:nvPr userDrawn="1"/>
        </p:nvSpPr>
        <p:spPr>
          <a:xfrm>
            <a:off x="7694463" y="642219"/>
            <a:ext cx="989004" cy="4930500"/>
          </a:xfrm>
          <a:custGeom>
            <a:avLst/>
            <a:gdLst/>
            <a:ahLst/>
            <a:cxnLst/>
            <a:rect l="l" t="t" r="r" b="b"/>
            <a:pathLst>
              <a:path w="1033200" h="4856180">
                <a:moveTo>
                  <a:pt x="0" y="0"/>
                </a:moveTo>
                <a:lnTo>
                  <a:pt x="1033200" y="0"/>
                </a:lnTo>
                <a:lnTo>
                  <a:pt x="1033200" y="4169668"/>
                </a:lnTo>
                <a:lnTo>
                  <a:pt x="0" y="4856180"/>
                </a:lnTo>
                <a:close/>
              </a:path>
            </a:pathLst>
          </a:cu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grpSp>
        <p:nvGrpSpPr>
          <p:cNvPr id="19" name="Group 5"/>
          <p:cNvGrpSpPr>
            <a:grpSpLocks noChangeAspect="1"/>
          </p:cNvGrpSpPr>
          <p:nvPr userDrawn="1"/>
        </p:nvGrpSpPr>
        <p:grpSpPr bwMode="auto">
          <a:xfrm>
            <a:off x="3665727" y="639423"/>
            <a:ext cx="3704456" cy="5256735"/>
            <a:chOff x="2925" y="651"/>
            <a:chExt cx="2433" cy="3255"/>
          </a:xfrm>
          <a:gradFill>
            <a:gsLst>
              <a:gs pos="75000">
                <a:schemeClr val="bg1"/>
              </a:gs>
              <a:gs pos="100000">
                <a:srgbClr val="646464"/>
              </a:gs>
            </a:gsLst>
            <a:lin ang="3300000" scaled="0"/>
          </a:gradFill>
        </p:grpSpPr>
        <p:sp>
          <p:nvSpPr>
            <p:cNvPr id="20" name="Freeform 6"/>
            <p:cNvSpPr>
              <a:spLocks/>
            </p:cNvSpPr>
            <p:nvPr userDrawn="1"/>
          </p:nvSpPr>
          <p:spPr bwMode="auto">
            <a:xfrm>
              <a:off x="2925" y="651"/>
              <a:ext cx="2433" cy="2064"/>
            </a:xfrm>
            <a:custGeom>
              <a:avLst/>
              <a:gdLst>
                <a:gd name="T0" fmla="*/ 0 w 16227"/>
                <a:gd name="T1" fmla="*/ 2958 h 13758"/>
                <a:gd name="T2" fmla="*/ 0 w 16227"/>
                <a:gd name="T3" fmla="*/ 2958 h 13758"/>
                <a:gd name="T4" fmla="*/ 16227 w 16227"/>
                <a:gd name="T5" fmla="*/ 13758 h 13758"/>
                <a:gd name="T6" fmla="*/ 16227 w 16227"/>
                <a:gd name="T7" fmla="*/ 7939 h 13758"/>
                <a:gd name="T8" fmla="*/ 4297 w 16227"/>
                <a:gd name="T9" fmla="*/ 0 h 13758"/>
                <a:gd name="T10" fmla="*/ 0 w 16227"/>
                <a:gd name="T11" fmla="*/ 2958 h 13758"/>
              </a:gdLst>
              <a:ahLst/>
              <a:cxnLst>
                <a:cxn ang="0">
                  <a:pos x="T0" y="T1"/>
                </a:cxn>
                <a:cxn ang="0">
                  <a:pos x="T2" y="T3"/>
                </a:cxn>
                <a:cxn ang="0">
                  <a:pos x="T4" y="T5"/>
                </a:cxn>
                <a:cxn ang="0">
                  <a:pos x="T6" y="T7"/>
                </a:cxn>
                <a:cxn ang="0">
                  <a:pos x="T8" y="T9"/>
                </a:cxn>
                <a:cxn ang="0">
                  <a:pos x="T10" y="T11"/>
                </a:cxn>
              </a:cxnLst>
              <a:rect l="0" t="0" r="r" b="b"/>
              <a:pathLst>
                <a:path w="16227" h="13758">
                  <a:moveTo>
                    <a:pt x="0" y="2958"/>
                  </a:moveTo>
                  <a:lnTo>
                    <a:pt x="0" y="2958"/>
                  </a:lnTo>
                  <a:lnTo>
                    <a:pt x="16227" y="13758"/>
                  </a:lnTo>
                  <a:lnTo>
                    <a:pt x="16227" y="7939"/>
                  </a:lnTo>
                  <a:lnTo>
                    <a:pt x="4297" y="0"/>
                  </a:lnTo>
                  <a:lnTo>
                    <a:pt x="0" y="2958"/>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1" name="Freeform 7"/>
            <p:cNvSpPr>
              <a:spLocks/>
            </p:cNvSpPr>
            <p:nvPr userDrawn="1"/>
          </p:nvSpPr>
          <p:spPr bwMode="auto">
            <a:xfrm>
              <a:off x="3569" y="1842"/>
              <a:ext cx="1789" cy="2064"/>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1" name="Text Placeholder 10"/>
          <p:cNvSpPr>
            <a:spLocks noGrp="1"/>
          </p:cNvSpPr>
          <p:nvPr userDrawn="1">
            <p:ph type="body" sz="quarter" idx="10"/>
          </p:nvPr>
        </p:nvSpPr>
        <p:spPr>
          <a:xfrm>
            <a:off x="306791" y="2129537"/>
            <a:ext cx="4171543" cy="4073332"/>
          </a:xfrm>
        </p:spPr>
        <p:txBody>
          <a:bodyPr/>
          <a:lstStyle>
            <a:lvl1pPr marL="0" indent="0">
              <a:buNone/>
              <a:defRPr sz="2052">
                <a:solidFill>
                  <a:schemeClr val="accent4"/>
                </a:solidFill>
                <a:latin typeface="+mj-lt"/>
              </a:defRPr>
            </a:lvl1pPr>
            <a:lvl2pPr marL="430970" indent="-215485">
              <a:buFont typeface="Franklin Gothic Book" panose="020B0503020102020204" pitchFamily="34" charset="0"/>
              <a:buChar char="–"/>
              <a:defRPr sz="1710"/>
            </a:lvl2pPr>
            <a:lvl3pPr marL="430970" indent="-215485">
              <a:buFont typeface="Franklin Gothic Book" panose="020B0503020102020204" pitchFamily="34" charset="0"/>
              <a:buChar char="–"/>
              <a:defRPr sz="1710"/>
            </a:lvl3pPr>
            <a:lvl4pPr marL="430970" indent="-215485">
              <a:buFont typeface="Franklin Gothic Book" panose="020B0503020102020204" pitchFamily="34" charset="0"/>
              <a:buChar char="–"/>
              <a:defRPr/>
            </a:lvl4pPr>
            <a:lvl5pPr marL="430970" indent="-215485">
              <a:buFont typeface="Franklin Gothic Book" panose="020B0503020102020204" pitchFamily="34" charset="0"/>
              <a:buChar char="–"/>
              <a:defRPr/>
            </a:lvl5pPr>
            <a:lvl6pPr marL="430970" indent="-215485">
              <a:buFont typeface="Franklin Gothic Book" panose="020B0503020102020204" pitchFamily="34" charset="0"/>
              <a:buChar char="–"/>
              <a:defRPr/>
            </a:lvl6pPr>
            <a:lvl7pPr marL="430970" indent="-215485">
              <a:buFont typeface="Franklin Gothic Book" panose="020B0503020102020204" pitchFamily="34" charset="0"/>
              <a:buChar char="–"/>
              <a:defRPr/>
            </a:lvl7pPr>
            <a:lvl8pPr marL="430970" indent="-215485">
              <a:buFont typeface="Franklin Gothic Book" panose="020B0503020102020204" pitchFamily="34" charset="0"/>
              <a:buChar char="–"/>
              <a:defRPr/>
            </a:lvl8pPr>
            <a:lvl9pPr marL="430970" indent="-215485">
              <a:buFont typeface="Franklin Gothic Book" panose="020B0503020102020204" pitchFamily="34" charset="0"/>
              <a:buChar char="–"/>
              <a:defRPr/>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4855081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numCol="2" spcCol="216000"/>
          <a:lstStyle>
            <a:lvl1pPr marL="0" indent="0">
              <a:buNone/>
              <a:tabLst>
                <a:tab pos="3909517" algn="r"/>
              </a:tabLst>
              <a:defRPr>
                <a:solidFill>
                  <a:schemeClr val="accent4"/>
                </a:solidFill>
                <a:latin typeface="+mj-lt"/>
              </a:defRPr>
            </a:lvl1pPr>
            <a:lvl2pPr>
              <a:tabLst>
                <a:tab pos="3909517" algn="r"/>
              </a:tabLst>
              <a:defRPr/>
            </a:lvl2pPr>
            <a:lvl3pPr marL="430970" indent="0">
              <a:buNone/>
              <a:tabLst>
                <a:tab pos="3909517" algn="r"/>
              </a:tabLst>
              <a:defRPr/>
            </a:lvl3pPr>
            <a:lvl4pPr marL="430970" indent="0">
              <a:buNone/>
              <a:tabLst>
                <a:tab pos="3909517" algn="r"/>
              </a:tabLst>
              <a:defRPr sz="1026"/>
            </a:lvl4pPr>
            <a:lvl5pPr marL="430970" indent="0">
              <a:buNone/>
              <a:tabLst>
                <a:tab pos="3909517" algn="r"/>
              </a:tabLst>
              <a:defRPr sz="1026"/>
            </a:lvl5pPr>
            <a:lvl6pPr marL="430970" indent="0">
              <a:buNone/>
              <a:tabLst>
                <a:tab pos="3909517" algn="r"/>
              </a:tabLst>
              <a:defRPr sz="1026"/>
            </a:lvl6pPr>
            <a:lvl7pPr marL="430970" indent="0">
              <a:buNone/>
              <a:tabLst>
                <a:tab pos="3909517" algn="r"/>
              </a:tabLst>
              <a:defRPr sz="1026" baseline="0"/>
            </a:lvl7pPr>
            <a:lvl8pPr marL="430970" indent="0">
              <a:buNone/>
              <a:tabLst>
                <a:tab pos="3909517" algn="r"/>
              </a:tabLst>
              <a:defRPr sz="1026" baseline="0"/>
            </a:lvl8pPr>
            <a:lvl9pPr marL="430970" indent="0">
              <a:buNone/>
              <a:tabLst>
                <a:tab pos="3909517" algn="r"/>
              </a:tabLst>
              <a:defRPr sz="1026" baseline="0"/>
            </a:lvl9pPr>
          </a:lstStyle>
          <a:p>
            <a:pPr lvl="0"/>
            <a:r>
              <a:rPr lang="en-US" dirty="0"/>
              <a:t>Click to edit Master text styles	XX</a:t>
            </a:r>
          </a:p>
          <a:p>
            <a:pPr lvl="1"/>
            <a:r>
              <a:rPr lang="en-US" dirty="0"/>
              <a:t>Second level	XX</a:t>
            </a:r>
          </a:p>
          <a:p>
            <a:pPr lvl="2"/>
            <a:r>
              <a:rPr lang="en-US" dirty="0"/>
              <a:t>Third level	XX</a:t>
            </a:r>
          </a:p>
          <a:p>
            <a:pPr lvl="3"/>
            <a:r>
              <a:rPr lang="en-US" dirty="0"/>
              <a:t>Fourth level	XX</a:t>
            </a:r>
          </a:p>
          <a:p>
            <a:pPr lvl="4"/>
            <a:r>
              <a:rPr lang="en-US" dirty="0"/>
              <a:t>Fifth level	XX</a:t>
            </a:r>
          </a:p>
          <a:p>
            <a:pPr lvl="5"/>
            <a:r>
              <a:rPr lang="en-US" dirty="0"/>
              <a:t>Sixth level	XX</a:t>
            </a:r>
          </a:p>
          <a:p>
            <a:pPr lvl="6"/>
            <a:r>
              <a:rPr lang="en-US" dirty="0"/>
              <a:t>Seventh level	XX</a:t>
            </a:r>
          </a:p>
          <a:p>
            <a:pPr lvl="7"/>
            <a:r>
              <a:rPr lang="en-US" dirty="0"/>
              <a:t>Eighth level	XX</a:t>
            </a:r>
          </a:p>
          <a:p>
            <a:pPr lvl="8"/>
            <a:r>
              <a:rPr lang="en-US" dirty="0"/>
              <a:t>Ninth level	XX</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8"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37537232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ne Placeholder">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7"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4529589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3"/>
            <a:ext cx="417154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3"/>
            <a:ext cx="417154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8560459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Placeholders (Horiztonal)">
    <p:spTree>
      <p:nvGrpSpPr>
        <p:cNvPr id="1" name=""/>
        <p:cNvGrpSpPr/>
        <p:nvPr/>
      </p:nvGrpSpPr>
      <p:grpSpPr>
        <a:xfrm>
          <a:off x="0" y="0"/>
          <a:ext cx="0" cy="0"/>
          <a:chOff x="0" y="0"/>
          <a:chExt cx="0" cy="0"/>
        </a:xfrm>
      </p:grpSpPr>
      <p:sp>
        <p:nvSpPr>
          <p:cNvPr id="10" name="Content Placeholder 2"/>
          <p:cNvSpPr>
            <a:spLocks noGrp="1"/>
          </p:cNvSpPr>
          <p:nvPr>
            <p:ph idx="15"/>
          </p:nvPr>
        </p:nvSpPr>
        <p:spPr>
          <a:xfrm>
            <a:off x="306791" y="3835757"/>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1" name="Content Placeholder 2"/>
          <p:cNvSpPr>
            <a:spLocks noGrp="1"/>
          </p:cNvSpPr>
          <p:nvPr>
            <p:ph idx="16"/>
          </p:nvPr>
        </p:nvSpPr>
        <p:spPr>
          <a:xfrm>
            <a:off x="306791" y="1272464"/>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63296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Hastings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73050" indent="-273050">
              <a:buClr>
                <a:schemeClr val="bg2"/>
              </a:buClr>
              <a:buFont typeface="Arial" panose="020B0604020202020204" pitchFamily="34" charset="0"/>
              <a:buChar char="•"/>
              <a:defRPr sz="2000" b="0" baseline="0">
                <a:solidFill>
                  <a:schemeClr val="tx1"/>
                </a:solidFill>
              </a:defRPr>
            </a:lvl1pPr>
            <a:lvl2pPr marL="742950" indent="-285750">
              <a:buClr>
                <a:schemeClr val="bg2"/>
              </a:buClr>
              <a:buFont typeface="Arial" panose="020B0604020202020204" pitchFamily="34" charset="0"/>
              <a:buChar char="•"/>
              <a:defRPr sz="2000">
                <a:solidFill>
                  <a:schemeClr val="tx1"/>
                </a:solidFill>
              </a:defRPr>
            </a:lvl2pPr>
            <a:lvl3pPr marL="1143000" indent="-228600">
              <a:buClr>
                <a:schemeClr val="bg2"/>
              </a:buClr>
              <a:buSzPct val="120000"/>
              <a:buFont typeface="Arial" panose="020B0604020202020204" pitchFamily="34" charset="0"/>
              <a:buChar char="◦"/>
              <a:defRPr sz="1600">
                <a:solidFill>
                  <a:schemeClr val="tx1"/>
                </a:solidFill>
              </a:defRPr>
            </a:lvl3pPr>
            <a:lvl4pPr>
              <a:buClr>
                <a:schemeClr val="bg2"/>
              </a:buClr>
              <a:defRPr sz="1400">
                <a:solidFill>
                  <a:schemeClr val="tx1"/>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953346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ree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2"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3211124"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6114880"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41227808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laceholders (1 - 2 Vertical)">
    <p:spTree>
      <p:nvGrpSpPr>
        <p:cNvPr id="1" name=""/>
        <p:cNvGrpSpPr/>
        <p:nvPr/>
      </p:nvGrpSpPr>
      <p:grpSpPr>
        <a:xfrm>
          <a:off x="0" y="0"/>
          <a:ext cx="0" cy="0"/>
          <a:chOff x="0" y="0"/>
          <a:chExt cx="0" cy="0"/>
        </a:xfrm>
      </p:grpSpPr>
      <p:sp>
        <p:nvSpPr>
          <p:cNvPr id="11" name="Content Placeholder 2"/>
          <p:cNvSpPr>
            <a:spLocks noGrp="1"/>
          </p:cNvSpPr>
          <p:nvPr>
            <p:ph idx="15"/>
          </p:nvPr>
        </p:nvSpPr>
        <p:spPr>
          <a:xfrm>
            <a:off x="6114880"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Content Placeholder 2"/>
          <p:cNvSpPr>
            <a:spLocks noGrp="1"/>
          </p:cNvSpPr>
          <p:nvPr>
            <p:ph idx="1"/>
          </p:nvPr>
        </p:nvSpPr>
        <p:spPr>
          <a:xfrm>
            <a:off x="306791" y="1272463"/>
            <a:ext cx="5623370"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6114880" y="3835757"/>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10655151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ree Placeholders (2 Vertical)">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2"/>
          <p:cNvSpPr>
            <a:spLocks noGrp="1"/>
          </p:cNvSpPr>
          <p:nvPr>
            <p:ph idx="15"/>
          </p:nvPr>
        </p:nvSpPr>
        <p:spPr>
          <a:xfrm>
            <a:off x="306791" y="1272464"/>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2447263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Placeholders (2 - 1)">
    <p:spTree>
      <p:nvGrpSpPr>
        <p:cNvPr id="1" name=""/>
        <p:cNvGrpSpPr/>
        <p:nvPr/>
      </p:nvGrpSpPr>
      <p:grpSpPr>
        <a:xfrm>
          <a:off x="0" y="0"/>
          <a:ext cx="0" cy="0"/>
          <a:chOff x="0" y="0"/>
          <a:chExt cx="0" cy="0"/>
        </a:xfrm>
      </p:grpSpPr>
      <p:sp>
        <p:nvSpPr>
          <p:cNvPr id="10" name="Content Placeholder 2"/>
          <p:cNvSpPr>
            <a:spLocks noGrp="1"/>
          </p:cNvSpPr>
          <p:nvPr>
            <p:ph idx="15"/>
          </p:nvPr>
        </p:nvSpPr>
        <p:spPr>
          <a:xfrm>
            <a:off x="306791" y="3835757"/>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Content Placeholder 2"/>
          <p:cNvSpPr>
            <a:spLocks noGrp="1"/>
          </p:cNvSpPr>
          <p:nvPr>
            <p:ph idx="1"/>
          </p:nvPr>
        </p:nvSpPr>
        <p:spPr>
          <a:xfrm>
            <a:off x="306791"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10518148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2484235"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4661680"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3" name="Content Placeholder 2"/>
          <p:cNvSpPr>
            <a:spLocks noGrp="1"/>
          </p:cNvSpPr>
          <p:nvPr>
            <p:ph idx="16"/>
          </p:nvPr>
        </p:nvSpPr>
        <p:spPr>
          <a:xfrm>
            <a:off x="6839124"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97641138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our Placeholders (3 - 1 Verticall)">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3835757"/>
            <a:ext cx="8530418"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2" name="Content Placeholder 2"/>
          <p:cNvSpPr>
            <a:spLocks noGrp="1"/>
          </p:cNvSpPr>
          <p:nvPr>
            <p:ph idx="14"/>
          </p:nvPr>
        </p:nvSpPr>
        <p:spPr>
          <a:xfrm>
            <a:off x="306792"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5"/>
          </p:nvPr>
        </p:nvSpPr>
        <p:spPr>
          <a:xfrm>
            <a:off x="3211124"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2"/>
          <p:cNvSpPr>
            <a:spLocks noGrp="1"/>
          </p:cNvSpPr>
          <p:nvPr>
            <p:ph idx="16"/>
          </p:nvPr>
        </p:nvSpPr>
        <p:spPr>
          <a:xfrm>
            <a:off x="6114880"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5465424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our Placeholder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2"/>
          <p:cNvSpPr>
            <a:spLocks noGrp="1"/>
          </p:cNvSpPr>
          <p:nvPr>
            <p:ph idx="16"/>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354992708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ive Placeholders (3 - 2 Vertica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2" name="Content Placeholder 2"/>
          <p:cNvSpPr>
            <a:spLocks noGrp="1"/>
          </p:cNvSpPr>
          <p:nvPr>
            <p:ph idx="14"/>
          </p:nvPr>
        </p:nvSpPr>
        <p:spPr>
          <a:xfrm>
            <a:off x="306792"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5"/>
          </p:nvPr>
        </p:nvSpPr>
        <p:spPr>
          <a:xfrm>
            <a:off x="3211124"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2"/>
          <p:cNvSpPr>
            <a:spLocks noGrp="1"/>
          </p:cNvSpPr>
          <p:nvPr>
            <p:ph idx="16"/>
          </p:nvPr>
        </p:nvSpPr>
        <p:spPr>
          <a:xfrm>
            <a:off x="6114880"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2"/>
          <p:cNvSpPr>
            <a:spLocks noGrp="1"/>
          </p:cNvSpPr>
          <p:nvPr>
            <p:ph idx="17"/>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2"/>
          <p:cNvSpPr>
            <a:spLocks noGrp="1"/>
          </p:cNvSpPr>
          <p:nvPr>
            <p:ph idx="18"/>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919427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ive Placeholders (4 - 1 Vertica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0" name="Content Placeholder 2"/>
          <p:cNvSpPr>
            <a:spLocks noGrp="1"/>
          </p:cNvSpPr>
          <p:nvPr>
            <p:ph idx="17"/>
          </p:nvPr>
        </p:nvSpPr>
        <p:spPr>
          <a:xfrm>
            <a:off x="306791" y="3835757"/>
            <a:ext cx="8527126"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Content Placeholder 2"/>
          <p:cNvSpPr>
            <a:spLocks noGrp="1"/>
          </p:cNvSpPr>
          <p:nvPr>
            <p:ph idx="1"/>
          </p:nvPr>
        </p:nvSpPr>
        <p:spPr>
          <a:xfrm>
            <a:off x="306791"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Content Placeholder 2"/>
          <p:cNvSpPr>
            <a:spLocks noGrp="1"/>
          </p:cNvSpPr>
          <p:nvPr>
            <p:ph idx="14"/>
          </p:nvPr>
        </p:nvSpPr>
        <p:spPr>
          <a:xfrm>
            <a:off x="2484235"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Content Placeholder 2"/>
          <p:cNvSpPr>
            <a:spLocks noGrp="1"/>
          </p:cNvSpPr>
          <p:nvPr>
            <p:ph idx="15"/>
          </p:nvPr>
        </p:nvSpPr>
        <p:spPr>
          <a:xfrm>
            <a:off x="4661680"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Content Placeholder 2"/>
          <p:cNvSpPr>
            <a:spLocks noGrp="1"/>
          </p:cNvSpPr>
          <p:nvPr>
            <p:ph idx="16"/>
          </p:nvPr>
        </p:nvSpPr>
        <p:spPr>
          <a:xfrm>
            <a:off x="6839124"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8896698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ix Placeholder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2"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3211124"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6114880"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Content Placeholder 2"/>
          <p:cNvSpPr>
            <a:spLocks noGrp="1"/>
          </p:cNvSpPr>
          <p:nvPr>
            <p:ph idx="16"/>
          </p:nvPr>
        </p:nvSpPr>
        <p:spPr>
          <a:xfrm>
            <a:off x="306792"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Content Placeholder 2"/>
          <p:cNvSpPr>
            <a:spLocks noGrp="1"/>
          </p:cNvSpPr>
          <p:nvPr>
            <p:ph idx="17"/>
          </p:nvPr>
        </p:nvSpPr>
        <p:spPr>
          <a:xfrm>
            <a:off x="3211124"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8"/>
          </p:nvPr>
        </p:nvSpPr>
        <p:spPr>
          <a:xfrm>
            <a:off x="6114880"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1291253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D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866052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ix Placeholders (2 x 3)">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4266"/>
            <a:ext cx="4171543" cy="150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4266"/>
            <a:ext cx="4171543" cy="150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306791" y="2981928"/>
            <a:ext cx="4171543" cy="150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Content Placeholder 2"/>
          <p:cNvSpPr>
            <a:spLocks noGrp="1"/>
          </p:cNvSpPr>
          <p:nvPr>
            <p:ph idx="16"/>
          </p:nvPr>
        </p:nvSpPr>
        <p:spPr>
          <a:xfrm>
            <a:off x="4662374" y="2981928"/>
            <a:ext cx="4171543" cy="150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0" name="Content Placeholder 2"/>
          <p:cNvSpPr>
            <a:spLocks noGrp="1"/>
          </p:cNvSpPr>
          <p:nvPr>
            <p:ph idx="17"/>
          </p:nvPr>
        </p:nvSpPr>
        <p:spPr>
          <a:xfrm>
            <a:off x="306791" y="4679508"/>
            <a:ext cx="4171543" cy="15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8"/>
          </p:nvPr>
        </p:nvSpPr>
        <p:spPr>
          <a:xfrm>
            <a:off x="4662374" y="4679508"/>
            <a:ext cx="4171543" cy="15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6019483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no placeholders">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388413070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FF6400"/>
        </a:solidFill>
        <a:effectLst/>
      </p:bgPr>
    </p:bg>
    <p:spTree>
      <p:nvGrpSpPr>
        <p:cNvPr id="1" name=""/>
        <p:cNvGrpSpPr/>
        <p:nvPr/>
      </p:nvGrpSpPr>
      <p:grpSpPr>
        <a:xfrm>
          <a:off x="0" y="0"/>
          <a:ext cx="0" cy="0"/>
          <a:chOff x="0" y="0"/>
          <a:chExt cx="0" cy="0"/>
        </a:xfrm>
      </p:grpSpPr>
      <p:grpSp>
        <p:nvGrpSpPr>
          <p:cNvPr id="26" name="Group 25"/>
          <p:cNvGrpSpPr/>
          <p:nvPr userDrawn="1"/>
        </p:nvGrpSpPr>
        <p:grpSpPr>
          <a:xfrm>
            <a:off x="1" y="0"/>
            <a:ext cx="9143999" cy="6863385"/>
            <a:chOff x="1" y="0"/>
            <a:chExt cx="10684427" cy="7562848"/>
          </a:xfrm>
        </p:grpSpPr>
        <p:pic>
          <p:nvPicPr>
            <p:cNvPr id="23" name="Picture 22"/>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1" y="0"/>
              <a:ext cx="10684427" cy="7562848"/>
            </a:xfrm>
            <a:prstGeom prst="rect">
              <a:avLst/>
            </a:prstGeom>
          </p:spPr>
        </p:pic>
        <p:sp>
          <p:nvSpPr>
            <p:cNvPr id="10" name="Freeform 6"/>
            <p:cNvSpPr>
              <a:spLocks/>
            </p:cNvSpPr>
            <p:nvPr userDrawn="1"/>
          </p:nvSpPr>
          <p:spPr bwMode="auto">
            <a:xfrm>
              <a:off x="8323805" y="4491945"/>
              <a:ext cx="2359516" cy="3064482"/>
            </a:xfrm>
            <a:custGeom>
              <a:avLst/>
              <a:gdLst>
                <a:gd name="connsiteX0" fmla="*/ 2356394 w 7045870"/>
                <a:gd name="connsiteY0" fmla="*/ 3101091 h 6155476"/>
                <a:gd name="connsiteX1" fmla="*/ 2356394 w 7045870"/>
                <a:gd name="connsiteY1" fmla="*/ 6155476 h 6155476"/>
                <a:gd name="connsiteX2" fmla="*/ 2234298 w 7045870"/>
                <a:gd name="connsiteY2" fmla="*/ 6155476 h 6155476"/>
                <a:gd name="connsiteX3" fmla="*/ 0 w 7045870"/>
                <a:gd name="connsiteY3" fmla="*/ 4668861 h 6155476"/>
                <a:gd name="connsiteX4" fmla="*/ 2356394 w 7045870"/>
                <a:gd name="connsiteY4" fmla="*/ 3101091 h 6155476"/>
                <a:gd name="connsiteX5" fmla="*/ 7017405 w 7045870"/>
                <a:gd name="connsiteY5" fmla="*/ 0 h 6155476"/>
                <a:gd name="connsiteX6" fmla="*/ 7045870 w 7045870"/>
                <a:gd name="connsiteY6" fmla="*/ 0 h 6155476"/>
                <a:gd name="connsiteX7" fmla="*/ 7017405 w 7045870"/>
                <a:gd name="connsiteY7" fmla="*/ 0 h 6155476"/>
                <a:gd name="connsiteX0" fmla="*/ 2356394 w 2356394"/>
                <a:gd name="connsiteY0" fmla="*/ 0 h 3054385"/>
                <a:gd name="connsiteX1" fmla="*/ 2356394 w 2356394"/>
                <a:gd name="connsiteY1" fmla="*/ 3054385 h 3054385"/>
                <a:gd name="connsiteX2" fmla="*/ 2234298 w 2356394"/>
                <a:gd name="connsiteY2" fmla="*/ 3054385 h 3054385"/>
                <a:gd name="connsiteX3" fmla="*/ 0 w 2356394"/>
                <a:gd name="connsiteY3" fmla="*/ 1567770 h 3054385"/>
                <a:gd name="connsiteX4" fmla="*/ 2356394 w 2356394"/>
                <a:gd name="connsiteY4" fmla="*/ 0 h 3054385"/>
                <a:gd name="connsiteX0" fmla="*/ 2356394 w 2356394"/>
                <a:gd name="connsiteY0" fmla="*/ 0 h 3063257"/>
                <a:gd name="connsiteX1" fmla="*/ 2356394 w 2356394"/>
                <a:gd name="connsiteY1" fmla="*/ 3054385 h 3063257"/>
                <a:gd name="connsiteX2" fmla="*/ 2231342 w 2356394"/>
                <a:gd name="connsiteY2" fmla="*/ 3063257 h 3063257"/>
                <a:gd name="connsiteX3" fmla="*/ 0 w 2356394"/>
                <a:gd name="connsiteY3" fmla="*/ 1567770 h 3063257"/>
                <a:gd name="connsiteX4" fmla="*/ 2356394 w 2356394"/>
                <a:gd name="connsiteY4" fmla="*/ 0 h 3063257"/>
                <a:gd name="connsiteX0" fmla="*/ 2356394 w 2356394"/>
                <a:gd name="connsiteY0" fmla="*/ 0 h 3066215"/>
                <a:gd name="connsiteX1" fmla="*/ 2356394 w 2356394"/>
                <a:gd name="connsiteY1" fmla="*/ 3066215 h 3066215"/>
                <a:gd name="connsiteX2" fmla="*/ 2231342 w 2356394"/>
                <a:gd name="connsiteY2" fmla="*/ 3063257 h 3066215"/>
                <a:gd name="connsiteX3" fmla="*/ 0 w 2356394"/>
                <a:gd name="connsiteY3" fmla="*/ 1567770 h 3066215"/>
                <a:gd name="connsiteX4" fmla="*/ 2356394 w 2356394"/>
                <a:gd name="connsiteY4" fmla="*/ 0 h 3066215"/>
                <a:gd name="connsiteX0" fmla="*/ 2356394 w 2356394"/>
                <a:gd name="connsiteY0" fmla="*/ 0 h 3063257"/>
                <a:gd name="connsiteX1" fmla="*/ 2356394 w 2356394"/>
                <a:gd name="connsiteY1" fmla="*/ 3060299 h 3063257"/>
                <a:gd name="connsiteX2" fmla="*/ 2231342 w 2356394"/>
                <a:gd name="connsiteY2" fmla="*/ 3063257 h 3063257"/>
                <a:gd name="connsiteX3" fmla="*/ 0 w 2356394"/>
                <a:gd name="connsiteY3" fmla="*/ 1567770 h 3063257"/>
                <a:gd name="connsiteX4" fmla="*/ 2356394 w 2356394"/>
                <a:gd name="connsiteY4" fmla="*/ 0 h 3063257"/>
                <a:gd name="connsiteX0" fmla="*/ 2359351 w 2359351"/>
                <a:gd name="connsiteY0" fmla="*/ 0 h 3063257"/>
                <a:gd name="connsiteX1" fmla="*/ 2359351 w 2359351"/>
                <a:gd name="connsiteY1" fmla="*/ 3060299 h 3063257"/>
                <a:gd name="connsiteX2" fmla="*/ 2234299 w 2359351"/>
                <a:gd name="connsiteY2" fmla="*/ 3063257 h 3063257"/>
                <a:gd name="connsiteX3" fmla="*/ 0 w 2359351"/>
                <a:gd name="connsiteY3" fmla="*/ 1573684 h 3063257"/>
                <a:gd name="connsiteX4" fmla="*/ 2359351 w 2359351"/>
                <a:gd name="connsiteY4" fmla="*/ 0 h 3063257"/>
                <a:gd name="connsiteX0" fmla="*/ 2359351 w 2362308"/>
                <a:gd name="connsiteY0" fmla="*/ 0 h 3066214"/>
                <a:gd name="connsiteX1" fmla="*/ 2362308 w 2362308"/>
                <a:gd name="connsiteY1" fmla="*/ 3066214 h 3066214"/>
                <a:gd name="connsiteX2" fmla="*/ 2234299 w 2362308"/>
                <a:gd name="connsiteY2" fmla="*/ 3063257 h 3066214"/>
                <a:gd name="connsiteX3" fmla="*/ 0 w 2362308"/>
                <a:gd name="connsiteY3" fmla="*/ 1573684 h 3066214"/>
                <a:gd name="connsiteX4" fmla="*/ 2359351 w 2362308"/>
                <a:gd name="connsiteY4" fmla="*/ 0 h 3066214"/>
                <a:gd name="connsiteX0" fmla="*/ 2359351 w 2362308"/>
                <a:gd name="connsiteY0" fmla="*/ 0 h 3063257"/>
                <a:gd name="connsiteX1" fmla="*/ 2362308 w 2362308"/>
                <a:gd name="connsiteY1" fmla="*/ 3057341 h 3063257"/>
                <a:gd name="connsiteX2" fmla="*/ 2234299 w 2362308"/>
                <a:gd name="connsiteY2" fmla="*/ 3063257 h 3063257"/>
                <a:gd name="connsiteX3" fmla="*/ 0 w 2362308"/>
                <a:gd name="connsiteY3" fmla="*/ 1573684 h 3063257"/>
                <a:gd name="connsiteX4" fmla="*/ 2359351 w 2362308"/>
                <a:gd name="connsiteY4" fmla="*/ 0 h 3063257"/>
                <a:gd name="connsiteX0" fmla="*/ 2359351 w 2359516"/>
                <a:gd name="connsiteY0" fmla="*/ 0 h 3064481"/>
                <a:gd name="connsiteX1" fmla="*/ 2357550 w 2359516"/>
                <a:gd name="connsiteY1" fmla="*/ 3064481 h 3064481"/>
                <a:gd name="connsiteX2" fmla="*/ 2234299 w 2359516"/>
                <a:gd name="connsiteY2" fmla="*/ 3063257 h 3064481"/>
                <a:gd name="connsiteX3" fmla="*/ 0 w 2359516"/>
                <a:gd name="connsiteY3" fmla="*/ 1573684 h 3064481"/>
                <a:gd name="connsiteX4" fmla="*/ 2359351 w 2359516"/>
                <a:gd name="connsiteY4" fmla="*/ 0 h 3064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9516" h="3064481">
                  <a:moveTo>
                    <a:pt x="2359351" y="0"/>
                  </a:moveTo>
                  <a:cubicBezTo>
                    <a:pt x="2360337" y="1022071"/>
                    <a:pt x="2356564" y="2042410"/>
                    <a:pt x="2357550" y="3064481"/>
                  </a:cubicBezTo>
                  <a:lnTo>
                    <a:pt x="2234299" y="3063257"/>
                  </a:lnTo>
                  <a:lnTo>
                    <a:pt x="0" y="1573684"/>
                  </a:lnTo>
                  <a:lnTo>
                    <a:pt x="2359351" y="0"/>
                  </a:lnTo>
                  <a:close/>
                </a:path>
              </a:pathLst>
            </a:custGeom>
            <a:solidFill>
              <a:srgbClr val="FCFBFC"/>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3" name="Rectangle 2"/>
          <p:cNvSpPr/>
          <p:nvPr userDrawn="1"/>
        </p:nvSpPr>
        <p:spPr>
          <a:xfrm>
            <a:off x="7812941" y="615680"/>
            <a:ext cx="883496" cy="4404513"/>
          </a:xfrm>
          <a:custGeom>
            <a:avLst/>
            <a:gdLst/>
            <a:ahLst/>
            <a:cxnLst/>
            <a:rect l="l" t="t" r="r" b="b"/>
            <a:pathLst>
              <a:path w="1033200" h="4856180">
                <a:moveTo>
                  <a:pt x="0" y="0"/>
                </a:moveTo>
                <a:lnTo>
                  <a:pt x="1033200" y="0"/>
                </a:lnTo>
                <a:lnTo>
                  <a:pt x="1033200" y="4169668"/>
                </a:lnTo>
                <a:lnTo>
                  <a:pt x="0" y="4856180"/>
                </a:lnTo>
                <a:close/>
              </a:path>
            </a:pathLst>
          </a:cu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sp>
        <p:nvSpPr>
          <p:cNvPr id="2" name="Title 1"/>
          <p:cNvSpPr>
            <a:spLocks noGrp="1"/>
          </p:cNvSpPr>
          <p:nvPr>
            <p:ph type="title" hasCustomPrompt="1"/>
          </p:nvPr>
        </p:nvSpPr>
        <p:spPr>
          <a:xfrm>
            <a:off x="304077" y="3466030"/>
            <a:ext cx="2721751" cy="168379"/>
          </a:xfrm>
        </p:spPr>
        <p:txBody>
          <a:bodyPr anchor="b"/>
          <a:lstStyle>
            <a:lvl1pPr>
              <a:defRPr sz="1368">
                <a:solidFill>
                  <a:schemeClr val="tx2">
                    <a:lumMod val="60000"/>
                    <a:lumOff val="40000"/>
                  </a:schemeClr>
                </a:solidFill>
              </a:defRPr>
            </a:lvl1pPr>
          </a:lstStyle>
          <a:p>
            <a:r>
              <a:rPr lang="en-US" dirty="0"/>
              <a:t>Contact us</a:t>
            </a:r>
            <a:endParaRPr lang="en-GB" dirty="0"/>
          </a:p>
        </p:txBody>
      </p:sp>
      <p:sp>
        <p:nvSpPr>
          <p:cNvPr id="11" name="Text Placeholder 265"/>
          <p:cNvSpPr>
            <a:spLocks noGrp="1"/>
          </p:cNvSpPr>
          <p:nvPr>
            <p:ph type="body" sz="quarter" idx="12" hasCustomPrompt="1"/>
          </p:nvPr>
        </p:nvSpPr>
        <p:spPr>
          <a:xfrm>
            <a:off x="304077" y="3835757"/>
            <a:ext cx="1988494" cy="647932"/>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5" name="Text Placeholder 265"/>
          <p:cNvSpPr>
            <a:spLocks noGrp="1"/>
          </p:cNvSpPr>
          <p:nvPr>
            <p:ph type="body" sz="quarter" idx="13" hasCustomPrompt="1"/>
          </p:nvPr>
        </p:nvSpPr>
        <p:spPr>
          <a:xfrm>
            <a:off x="2489841" y="3835757"/>
            <a:ext cx="1988494" cy="647932"/>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6" name="Text Placeholder 265"/>
          <p:cNvSpPr>
            <a:spLocks noGrp="1"/>
          </p:cNvSpPr>
          <p:nvPr>
            <p:ph type="body" sz="quarter" idx="14" hasCustomPrompt="1"/>
          </p:nvPr>
        </p:nvSpPr>
        <p:spPr>
          <a:xfrm>
            <a:off x="304077" y="4679508"/>
            <a:ext cx="1988494" cy="668090"/>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7" name="Text Placeholder 265"/>
          <p:cNvSpPr>
            <a:spLocks noGrp="1"/>
          </p:cNvSpPr>
          <p:nvPr>
            <p:ph type="body" sz="quarter" idx="15" hasCustomPrompt="1"/>
          </p:nvPr>
        </p:nvSpPr>
        <p:spPr>
          <a:xfrm>
            <a:off x="2489841" y="4679508"/>
            <a:ext cx="1988494" cy="668090"/>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4" name="TextBox 13"/>
          <p:cNvSpPr txBox="1"/>
          <p:nvPr userDrawn="1"/>
        </p:nvSpPr>
        <p:spPr>
          <a:xfrm>
            <a:off x="614389" y="5926494"/>
            <a:ext cx="2407297" cy="631711"/>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eBenchmarkers Ltd. is part of the Financial Intelligence Division of Informa PLC registered in England &amp; Wales with number 8860726, registered office and head office 5 Howick Place, London, SW1P 1WG, UK</a:t>
            </a:r>
          </a:p>
          <a:p>
            <a:pPr defTabSz="891917"/>
            <a:endParaRPr lang="en-GB" sz="684" dirty="0">
              <a:solidFill>
                <a:srgbClr val="646F84">
                  <a:lumMod val="60000"/>
                  <a:lumOff val="40000"/>
                </a:srgbClr>
              </a:solidFill>
              <a:latin typeface="Franklin Gothic Medium"/>
            </a:endParaRPr>
          </a:p>
          <a:p>
            <a:pPr defTabSz="891917"/>
            <a:r>
              <a:rPr lang="en-GB" sz="684" dirty="0">
                <a:solidFill>
                  <a:srgbClr val="646F84">
                    <a:lumMod val="60000"/>
                    <a:lumOff val="40000"/>
                  </a:srgbClr>
                </a:solidFill>
              </a:rPr>
              <a:t>©eBenchmarkers Ltd. 2017</a:t>
            </a:r>
          </a:p>
        </p:txBody>
      </p:sp>
      <p:grpSp>
        <p:nvGrpSpPr>
          <p:cNvPr id="19" name="Group 5"/>
          <p:cNvGrpSpPr>
            <a:grpSpLocks noChangeAspect="1"/>
          </p:cNvGrpSpPr>
          <p:nvPr userDrawn="1"/>
        </p:nvGrpSpPr>
        <p:grpSpPr bwMode="auto">
          <a:xfrm>
            <a:off x="4209783" y="622529"/>
            <a:ext cx="3309264" cy="4695945"/>
            <a:chOff x="2925" y="651"/>
            <a:chExt cx="2433" cy="3255"/>
          </a:xfrm>
          <a:gradFill>
            <a:gsLst>
              <a:gs pos="75000">
                <a:schemeClr val="bg1"/>
              </a:gs>
              <a:gs pos="100000">
                <a:srgbClr val="646464"/>
              </a:gs>
            </a:gsLst>
            <a:lin ang="3300000" scaled="0"/>
          </a:gradFill>
        </p:grpSpPr>
        <p:sp>
          <p:nvSpPr>
            <p:cNvPr id="20" name="Freeform 6"/>
            <p:cNvSpPr>
              <a:spLocks/>
            </p:cNvSpPr>
            <p:nvPr userDrawn="1"/>
          </p:nvSpPr>
          <p:spPr bwMode="auto">
            <a:xfrm>
              <a:off x="2925" y="651"/>
              <a:ext cx="2433" cy="2064"/>
            </a:xfrm>
            <a:custGeom>
              <a:avLst/>
              <a:gdLst>
                <a:gd name="T0" fmla="*/ 0 w 16227"/>
                <a:gd name="T1" fmla="*/ 2958 h 13758"/>
                <a:gd name="T2" fmla="*/ 0 w 16227"/>
                <a:gd name="T3" fmla="*/ 2958 h 13758"/>
                <a:gd name="T4" fmla="*/ 16227 w 16227"/>
                <a:gd name="T5" fmla="*/ 13758 h 13758"/>
                <a:gd name="T6" fmla="*/ 16227 w 16227"/>
                <a:gd name="T7" fmla="*/ 7939 h 13758"/>
                <a:gd name="T8" fmla="*/ 4297 w 16227"/>
                <a:gd name="T9" fmla="*/ 0 h 13758"/>
                <a:gd name="T10" fmla="*/ 0 w 16227"/>
                <a:gd name="T11" fmla="*/ 2958 h 13758"/>
              </a:gdLst>
              <a:ahLst/>
              <a:cxnLst>
                <a:cxn ang="0">
                  <a:pos x="T0" y="T1"/>
                </a:cxn>
                <a:cxn ang="0">
                  <a:pos x="T2" y="T3"/>
                </a:cxn>
                <a:cxn ang="0">
                  <a:pos x="T4" y="T5"/>
                </a:cxn>
                <a:cxn ang="0">
                  <a:pos x="T6" y="T7"/>
                </a:cxn>
                <a:cxn ang="0">
                  <a:pos x="T8" y="T9"/>
                </a:cxn>
                <a:cxn ang="0">
                  <a:pos x="T10" y="T11"/>
                </a:cxn>
              </a:cxnLst>
              <a:rect l="0" t="0" r="r" b="b"/>
              <a:pathLst>
                <a:path w="16227" h="13758">
                  <a:moveTo>
                    <a:pt x="0" y="2958"/>
                  </a:moveTo>
                  <a:lnTo>
                    <a:pt x="0" y="2958"/>
                  </a:lnTo>
                  <a:lnTo>
                    <a:pt x="16227" y="13758"/>
                  </a:lnTo>
                  <a:lnTo>
                    <a:pt x="16227" y="7939"/>
                  </a:lnTo>
                  <a:lnTo>
                    <a:pt x="4297" y="0"/>
                  </a:lnTo>
                  <a:lnTo>
                    <a:pt x="0" y="2958"/>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1" name="Freeform 7"/>
            <p:cNvSpPr>
              <a:spLocks/>
            </p:cNvSpPr>
            <p:nvPr userDrawn="1"/>
          </p:nvSpPr>
          <p:spPr bwMode="auto">
            <a:xfrm>
              <a:off x="3569" y="1842"/>
              <a:ext cx="1789" cy="2064"/>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pic>
        <p:nvPicPr>
          <p:cNvPr id="18" name="Picture 17"/>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52838" y="5926495"/>
            <a:ext cx="319445" cy="338827"/>
          </a:xfrm>
          <a:prstGeom prst="rect">
            <a:avLst/>
          </a:prstGeom>
        </p:spPr>
      </p:pic>
    </p:spTree>
    <p:extLst>
      <p:ext uri="{BB962C8B-B14F-4D97-AF65-F5344CB8AC3E}">
        <p14:creationId xmlns:p14="http://schemas.microsoft.com/office/powerpoint/2010/main" val="166153907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Hastings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73050" indent="-273050">
              <a:buClr>
                <a:schemeClr val="bg2"/>
              </a:buClr>
              <a:buFont typeface="Arial" panose="020B0604020202020204" pitchFamily="34" charset="0"/>
              <a:buChar char="•"/>
              <a:defRPr sz="2000" b="0" baseline="0">
                <a:solidFill>
                  <a:schemeClr val="tx1"/>
                </a:solidFill>
              </a:defRPr>
            </a:lvl1pPr>
            <a:lvl2pPr marL="742950" indent="-285750">
              <a:buClr>
                <a:schemeClr val="bg2"/>
              </a:buClr>
              <a:buFont typeface="Arial" panose="020B0604020202020204" pitchFamily="34" charset="0"/>
              <a:buChar char="•"/>
              <a:defRPr sz="2000">
                <a:solidFill>
                  <a:schemeClr val="tx1"/>
                </a:solidFill>
              </a:defRPr>
            </a:lvl2pPr>
            <a:lvl3pPr marL="1143000" indent="-228600">
              <a:buClr>
                <a:schemeClr val="bg2"/>
              </a:buClr>
              <a:buSzPct val="120000"/>
              <a:buFont typeface="Arial" panose="020B0604020202020204" pitchFamily="34" charset="0"/>
              <a:buChar char="◦"/>
              <a:defRPr sz="1600">
                <a:solidFill>
                  <a:schemeClr val="tx1"/>
                </a:solidFill>
              </a:defRPr>
            </a:lvl3pPr>
            <a:lvl4pPr>
              <a:buClr>
                <a:schemeClr val="bg2"/>
              </a:buClr>
              <a:defRPr sz="1400">
                <a:solidFill>
                  <a:schemeClr val="tx1"/>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4377197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HD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276421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HD layout 2">
    <p:spTree>
      <p:nvGrpSpPr>
        <p:cNvPr id="1" name=""/>
        <p:cNvGrpSpPr/>
        <p:nvPr/>
      </p:nvGrpSpPr>
      <p:grpSpPr>
        <a:xfrm>
          <a:off x="0" y="0"/>
          <a:ext cx="0" cy="0"/>
          <a:chOff x="0" y="0"/>
          <a:chExt cx="0" cy="0"/>
        </a:xfrm>
      </p:grpSpPr>
      <p:sp>
        <p:nvSpPr>
          <p:cNvPr id="5" name="Rectangle 4"/>
          <p:cNvSpPr/>
          <p:nvPr userDrawn="1"/>
        </p:nvSpPr>
        <p:spPr>
          <a:xfrm>
            <a:off x="531043" y="1006135"/>
            <a:ext cx="8092800" cy="36575"/>
          </a:xfrm>
          <a:prstGeom prst="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Text Placeholder 10"/>
          <p:cNvSpPr>
            <a:spLocks noGrp="1"/>
          </p:cNvSpPr>
          <p:nvPr>
            <p:ph type="body" sz="quarter" idx="15" hasCustomPrompt="1"/>
          </p:nvPr>
        </p:nvSpPr>
        <p:spPr>
          <a:xfrm>
            <a:off x="531044" y="1034606"/>
            <a:ext cx="8093075" cy="433553"/>
          </a:xfrm>
          <a:prstGeom prst="rect">
            <a:avLst/>
          </a:prstGeom>
          <a:solidFill>
            <a:srgbClr val="0066A1">
              <a:alpha val="10196"/>
            </a:srgbClr>
          </a:solidFill>
        </p:spPr>
        <p:txBody>
          <a:bodyPr tIns="108000" bIns="108000">
            <a:spAutoFit/>
          </a:bodyPr>
          <a:lstStyle>
            <a:lvl1pPr marL="144000" indent="-180000">
              <a:buClr>
                <a:schemeClr val="tx2"/>
              </a:buClr>
              <a:defRPr sz="1400" baseline="0">
                <a:solidFill>
                  <a:schemeClr val="bg2"/>
                </a:solidFill>
              </a:defRPr>
            </a:lvl1pPr>
          </a:lstStyle>
          <a:p>
            <a:pPr lvl="0"/>
            <a:r>
              <a:rPr lang="en-US" dirty="0"/>
              <a:t>Click to edit line one</a:t>
            </a:r>
          </a:p>
        </p:txBody>
      </p:sp>
      <p:sp>
        <p:nvSpPr>
          <p:cNvPr id="2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
        <p:nvSpPr>
          <p:cNvPr id="8" name="Text Placeholder 7"/>
          <p:cNvSpPr>
            <a:spLocks noGrp="1"/>
          </p:cNvSpPr>
          <p:nvPr>
            <p:ph type="body" sz="quarter" idx="14" hasCustomPrompt="1"/>
          </p:nvPr>
        </p:nvSpPr>
        <p:spPr>
          <a:xfrm>
            <a:off x="531044" y="1846800"/>
            <a:ext cx="8092800" cy="4464000"/>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521285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HD layout 3">
    <p:spTree>
      <p:nvGrpSpPr>
        <p:cNvPr id="1" name=""/>
        <p:cNvGrpSpPr/>
        <p:nvPr/>
      </p:nvGrpSpPr>
      <p:grpSpPr>
        <a:xfrm>
          <a:off x="0" y="0"/>
          <a:ext cx="0" cy="0"/>
          <a:chOff x="0" y="0"/>
          <a:chExt cx="0" cy="0"/>
        </a:xfrm>
      </p:grpSpPr>
      <p:sp>
        <p:nvSpPr>
          <p:cNvPr id="24" name="Text Placeholder 7"/>
          <p:cNvSpPr>
            <a:spLocks noGrp="1"/>
          </p:cNvSpPr>
          <p:nvPr>
            <p:ph type="body" sz="quarter" idx="14" hasCustomPrompt="1"/>
          </p:nvPr>
        </p:nvSpPr>
        <p:spPr>
          <a:xfrm>
            <a:off x="531044"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
        <p:nvSpPr>
          <p:cNvPr id="26" name="Text Placeholder 7"/>
          <p:cNvSpPr>
            <a:spLocks noGrp="1"/>
          </p:cNvSpPr>
          <p:nvPr>
            <p:ph type="body" sz="quarter" idx="20" hasCustomPrompt="1"/>
          </p:nvPr>
        </p:nvSpPr>
        <p:spPr>
          <a:xfrm>
            <a:off x="531044"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title</a:t>
            </a:r>
          </a:p>
        </p:txBody>
      </p:sp>
      <p:sp>
        <p:nvSpPr>
          <p:cNvPr id="27" name="Text Placeholder 7"/>
          <p:cNvSpPr>
            <a:spLocks noGrp="1"/>
          </p:cNvSpPr>
          <p:nvPr>
            <p:ph type="body" sz="quarter" idx="21" hasCustomPrompt="1"/>
          </p:nvPr>
        </p:nvSpPr>
        <p:spPr>
          <a:xfrm>
            <a:off x="4700515"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
        <p:nvSpPr>
          <p:cNvPr id="28" name="Text Placeholder 7"/>
          <p:cNvSpPr>
            <a:spLocks noGrp="1"/>
          </p:cNvSpPr>
          <p:nvPr>
            <p:ph type="body" sz="quarter" idx="22" hasCustomPrompt="1"/>
          </p:nvPr>
        </p:nvSpPr>
        <p:spPr>
          <a:xfrm>
            <a:off x="4700515"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title</a:t>
            </a:r>
          </a:p>
        </p:txBody>
      </p:sp>
      <p:sp>
        <p:nvSpPr>
          <p:cNvPr id="29"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Tree>
    <p:extLst>
      <p:ext uri="{BB962C8B-B14F-4D97-AF65-F5344CB8AC3E}">
        <p14:creationId xmlns:p14="http://schemas.microsoft.com/office/powerpoint/2010/main" val="40325499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HD layout 4">
    <p:spTree>
      <p:nvGrpSpPr>
        <p:cNvPr id="1" name=""/>
        <p:cNvGrpSpPr/>
        <p:nvPr/>
      </p:nvGrpSpPr>
      <p:grpSpPr>
        <a:xfrm>
          <a:off x="0" y="0"/>
          <a:ext cx="0" cy="0"/>
          <a:chOff x="0" y="0"/>
          <a:chExt cx="0" cy="0"/>
        </a:xfrm>
      </p:grpSpPr>
      <p:sp>
        <p:nvSpPr>
          <p:cNvPr id="16" name="Text Placeholder 7"/>
          <p:cNvSpPr>
            <a:spLocks noGrp="1"/>
          </p:cNvSpPr>
          <p:nvPr>
            <p:ph type="body" sz="quarter" idx="14" hasCustomPrompt="1"/>
          </p:nvPr>
        </p:nvSpPr>
        <p:spPr>
          <a:xfrm>
            <a:off x="531044"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
        <p:nvSpPr>
          <p:cNvPr id="17" name="Text Placeholder 7"/>
          <p:cNvSpPr>
            <a:spLocks noGrp="1"/>
          </p:cNvSpPr>
          <p:nvPr>
            <p:ph type="body" sz="quarter" idx="17" hasCustomPrompt="1"/>
          </p:nvPr>
        </p:nvSpPr>
        <p:spPr>
          <a:xfrm>
            <a:off x="4700515"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
        <p:nvSpPr>
          <p:cNvPr id="21"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Tree>
    <p:extLst>
      <p:ext uri="{BB962C8B-B14F-4D97-AF65-F5344CB8AC3E}">
        <p14:creationId xmlns:p14="http://schemas.microsoft.com/office/powerpoint/2010/main" val="41258199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HD table 1">
    <p:spTree>
      <p:nvGrpSpPr>
        <p:cNvPr id="1" name=""/>
        <p:cNvGrpSpPr/>
        <p:nvPr/>
      </p:nvGrpSpPr>
      <p:grpSpPr>
        <a:xfrm>
          <a:off x="0" y="0"/>
          <a:ext cx="0" cy="0"/>
          <a:chOff x="0" y="0"/>
          <a:chExt cx="0" cy="0"/>
        </a:xfrm>
      </p:grpSpPr>
      <p:sp>
        <p:nvSpPr>
          <p:cNvPr id="16" name="Table Placeholder 15"/>
          <p:cNvSpPr>
            <a:spLocks noGrp="1"/>
          </p:cNvSpPr>
          <p:nvPr>
            <p:ph type="tbl" sz="quarter" idx="14" hasCustomPrompt="1"/>
          </p:nvPr>
        </p:nvSpPr>
        <p:spPr>
          <a:xfrm>
            <a:off x="539553" y="1331242"/>
            <a:ext cx="8092800" cy="497807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table</a:t>
            </a:r>
          </a:p>
        </p:txBody>
      </p:sp>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Tree>
    <p:extLst>
      <p:ext uri="{BB962C8B-B14F-4D97-AF65-F5344CB8AC3E}">
        <p14:creationId xmlns:p14="http://schemas.microsoft.com/office/powerpoint/2010/main" val="1803293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HD chart 1">
    <p:spTree>
      <p:nvGrpSpPr>
        <p:cNvPr id="1" name=""/>
        <p:cNvGrpSpPr/>
        <p:nvPr/>
      </p:nvGrpSpPr>
      <p:grpSpPr>
        <a:xfrm>
          <a:off x="0" y="0"/>
          <a:ext cx="0" cy="0"/>
          <a:chOff x="0" y="0"/>
          <a:chExt cx="0" cy="0"/>
        </a:xfrm>
      </p:grpSpPr>
      <p:sp>
        <p:nvSpPr>
          <p:cNvPr id="3"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
        <p:nvSpPr>
          <p:cNvPr id="7" name="Chart Placeholder 5"/>
          <p:cNvSpPr>
            <a:spLocks noGrp="1"/>
          </p:cNvSpPr>
          <p:nvPr>
            <p:ph type="chart" sz="quarter" idx="15" hasCustomPrompt="1"/>
          </p:nvPr>
        </p:nvSpPr>
        <p:spPr>
          <a:xfrm>
            <a:off x="539750" y="1341438"/>
            <a:ext cx="8092800" cy="496728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chart</a:t>
            </a:r>
          </a:p>
        </p:txBody>
      </p:sp>
    </p:spTree>
    <p:extLst>
      <p:ext uri="{BB962C8B-B14F-4D97-AF65-F5344CB8AC3E}">
        <p14:creationId xmlns:p14="http://schemas.microsoft.com/office/powerpoint/2010/main" val="40152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D layout 2">
    <p:spTree>
      <p:nvGrpSpPr>
        <p:cNvPr id="1" name=""/>
        <p:cNvGrpSpPr/>
        <p:nvPr/>
      </p:nvGrpSpPr>
      <p:grpSpPr>
        <a:xfrm>
          <a:off x="0" y="0"/>
          <a:ext cx="0" cy="0"/>
          <a:chOff x="0" y="0"/>
          <a:chExt cx="0" cy="0"/>
        </a:xfrm>
      </p:grpSpPr>
      <p:sp>
        <p:nvSpPr>
          <p:cNvPr id="5" name="Rectangle 4"/>
          <p:cNvSpPr/>
          <p:nvPr userDrawn="1"/>
        </p:nvSpPr>
        <p:spPr>
          <a:xfrm>
            <a:off x="531043" y="1006135"/>
            <a:ext cx="8092800" cy="36575"/>
          </a:xfrm>
          <a:prstGeom prst="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 Placeholder 10"/>
          <p:cNvSpPr>
            <a:spLocks noGrp="1"/>
          </p:cNvSpPr>
          <p:nvPr>
            <p:ph type="body" sz="quarter" idx="15" hasCustomPrompt="1"/>
          </p:nvPr>
        </p:nvSpPr>
        <p:spPr>
          <a:xfrm>
            <a:off x="531044" y="1034606"/>
            <a:ext cx="8093075" cy="433553"/>
          </a:xfrm>
          <a:prstGeom prst="rect">
            <a:avLst/>
          </a:prstGeom>
          <a:solidFill>
            <a:srgbClr val="0066A1">
              <a:alpha val="10196"/>
            </a:srgbClr>
          </a:solidFill>
        </p:spPr>
        <p:txBody>
          <a:bodyPr tIns="108000" bIns="108000">
            <a:spAutoFit/>
          </a:bodyPr>
          <a:lstStyle>
            <a:lvl1pPr marL="144000" indent="-180000">
              <a:buClr>
                <a:schemeClr val="tx2"/>
              </a:buClr>
              <a:defRPr sz="1400" baseline="0">
                <a:solidFill>
                  <a:schemeClr val="bg2"/>
                </a:solidFill>
              </a:defRPr>
            </a:lvl1pPr>
          </a:lstStyle>
          <a:p>
            <a:pPr lvl="0"/>
            <a:r>
              <a:rPr lang="en-US" dirty="0"/>
              <a:t>Click to edit text line one</a:t>
            </a:r>
          </a:p>
        </p:txBody>
      </p:sp>
      <p:sp>
        <p:nvSpPr>
          <p:cNvPr id="18" name="Text Placeholder 7"/>
          <p:cNvSpPr>
            <a:spLocks noGrp="1"/>
          </p:cNvSpPr>
          <p:nvPr>
            <p:ph type="body" sz="quarter" idx="14" hasCustomPrompt="1"/>
          </p:nvPr>
        </p:nvSpPr>
        <p:spPr>
          <a:xfrm>
            <a:off x="531044" y="1844824"/>
            <a:ext cx="8093076" cy="4464496"/>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marL="1600200" indent="-228600">
              <a:buClr>
                <a:schemeClr val="tx2"/>
              </a:buClr>
              <a:buFont typeface="Arial" panose="020B0604020202020204" pitchFamily="34" charset="0"/>
              <a:buChar cha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213369873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HD cover Harry">
    <p:spTree>
      <p:nvGrpSpPr>
        <p:cNvPr id="1" name=""/>
        <p:cNvGrpSpPr/>
        <p:nvPr/>
      </p:nvGrpSpPr>
      <p:grpSpPr>
        <a:xfrm>
          <a:off x="0" y="0"/>
          <a:ext cx="0" cy="0"/>
          <a:chOff x="0" y="0"/>
          <a:chExt cx="0" cy="0"/>
        </a:xfrm>
      </p:grpSpPr>
      <p:pic>
        <p:nvPicPr>
          <p:cNvPr id="8" name="Picture 7"/>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6987" y="4828819"/>
            <a:ext cx="4552690" cy="1316204"/>
          </a:xfrm>
          <a:prstGeom prst="rect">
            <a:avLst/>
          </a:prstGeom>
        </p:spPr>
      </p:pic>
      <p:sp>
        <p:nvSpPr>
          <p:cNvPr id="3" name="Text Placeholder 13"/>
          <p:cNvSpPr>
            <a:spLocks noGrp="1"/>
          </p:cNvSpPr>
          <p:nvPr>
            <p:ph type="body" sz="quarter" idx="13" hasCustomPrompt="1"/>
          </p:nvPr>
        </p:nvSpPr>
        <p:spPr>
          <a:xfrm>
            <a:off x="630000" y="1555200"/>
            <a:ext cx="4474800" cy="513581"/>
          </a:xfrm>
          <a:prstGeom prst="rect">
            <a:avLst/>
          </a:prstGeom>
        </p:spPr>
        <p:txBody>
          <a:bodyPr lIns="54000" rIns="72000"/>
          <a:lstStyle>
            <a:lvl1pPr marL="0" indent="0" algn="l">
              <a:lnSpc>
                <a:spcPts val="3400"/>
              </a:lnSpc>
              <a:spcBef>
                <a:spcPts val="0"/>
              </a:spcBef>
              <a:buNone/>
              <a:defRPr sz="2800" b="1" baseline="0">
                <a:solidFill>
                  <a:schemeClr val="bg1"/>
                </a:solidFill>
                <a:latin typeface="Arial" panose="020B0604020202020204" pitchFamily="34" charset="0"/>
                <a:cs typeface="Arial" panose="020B0604020202020204" pitchFamily="34" charset="0"/>
              </a:defRPr>
            </a:lvl1pPr>
          </a:lstStyle>
          <a:p>
            <a:pPr lvl="0"/>
            <a:r>
              <a:rPr lang="en-GB" dirty="0"/>
              <a:t>Click to edit title</a:t>
            </a:r>
          </a:p>
        </p:txBody>
      </p:sp>
      <p:sp>
        <p:nvSpPr>
          <p:cNvPr id="4" name="Text Placeholder 10"/>
          <p:cNvSpPr>
            <a:spLocks noGrp="1"/>
          </p:cNvSpPr>
          <p:nvPr>
            <p:ph type="body" sz="quarter" idx="12" hasCustomPrompt="1"/>
          </p:nvPr>
        </p:nvSpPr>
        <p:spPr>
          <a:xfrm>
            <a:off x="630000" y="2939458"/>
            <a:ext cx="3137139" cy="419772"/>
          </a:xfrm>
          <a:prstGeom prst="rect">
            <a:avLst/>
          </a:prstGeom>
        </p:spPr>
        <p:txBody>
          <a:bodyPr anchor="ctr" anchorCtr="0"/>
          <a:lstStyle>
            <a:lvl1pPr marL="0" indent="0" algn="l">
              <a:buNone/>
              <a:defRPr sz="1600">
                <a:solidFill>
                  <a:schemeClr val="bg1"/>
                </a:solidFill>
                <a:latin typeface="Arial" panose="020B0604020202020204" pitchFamily="34" charset="0"/>
                <a:cs typeface="Arial" panose="020B0604020202020204" pitchFamily="34" charset="0"/>
              </a:defRPr>
            </a:lvl1pPr>
          </a:lstStyle>
          <a:p>
            <a:pPr lvl="0"/>
            <a:r>
              <a:rPr lang="en-GB" dirty="0"/>
              <a:t>Click to insert date</a:t>
            </a:r>
          </a:p>
        </p:txBody>
      </p:sp>
      <p:sp>
        <p:nvSpPr>
          <p:cNvPr id="6" name="Rectangle 5"/>
          <p:cNvSpPr/>
          <p:nvPr userDrawn="1"/>
        </p:nvSpPr>
        <p:spPr>
          <a:xfrm>
            <a:off x="0" y="0"/>
            <a:ext cx="9144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Tree>
    <p:extLst>
      <p:ext uri="{BB962C8B-B14F-4D97-AF65-F5344CB8AC3E}">
        <p14:creationId xmlns:p14="http://schemas.microsoft.com/office/powerpoint/2010/main" val="13860943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Hastings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73050" indent="-273050">
              <a:buClr>
                <a:schemeClr val="bg2"/>
              </a:buClr>
              <a:buFont typeface="Arial" panose="020B0604020202020204" pitchFamily="34" charset="0"/>
              <a:buChar char="•"/>
              <a:defRPr sz="2000" b="0" baseline="0">
                <a:solidFill>
                  <a:schemeClr val="tx1"/>
                </a:solidFill>
              </a:defRPr>
            </a:lvl1pPr>
            <a:lvl2pPr marL="742950" indent="-285750">
              <a:buClr>
                <a:schemeClr val="bg2"/>
              </a:buClr>
              <a:buFont typeface="Arial" panose="020B0604020202020204" pitchFamily="34" charset="0"/>
              <a:buChar char="•"/>
              <a:defRPr sz="2000">
                <a:solidFill>
                  <a:schemeClr val="tx1"/>
                </a:solidFill>
              </a:defRPr>
            </a:lvl2pPr>
            <a:lvl3pPr marL="1143000" indent="-228600">
              <a:buClr>
                <a:schemeClr val="bg2"/>
              </a:buClr>
              <a:buSzPct val="120000"/>
              <a:buFont typeface="Arial" panose="020B0604020202020204" pitchFamily="34" charset="0"/>
              <a:buChar char="◦"/>
              <a:defRPr sz="1600">
                <a:solidFill>
                  <a:schemeClr val="tx1"/>
                </a:solidFill>
              </a:defRPr>
            </a:lvl3pPr>
            <a:lvl4pPr>
              <a:buClr>
                <a:schemeClr val="bg2"/>
              </a:buClr>
              <a:defRPr sz="1400">
                <a:solidFill>
                  <a:schemeClr val="tx1"/>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2823731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D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4192925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HD layout 2">
    <p:spTree>
      <p:nvGrpSpPr>
        <p:cNvPr id="1" name=""/>
        <p:cNvGrpSpPr/>
        <p:nvPr/>
      </p:nvGrpSpPr>
      <p:grpSpPr>
        <a:xfrm>
          <a:off x="0" y="0"/>
          <a:ext cx="0" cy="0"/>
          <a:chOff x="0" y="0"/>
          <a:chExt cx="0" cy="0"/>
        </a:xfrm>
      </p:grpSpPr>
      <p:sp>
        <p:nvSpPr>
          <p:cNvPr id="5" name="Rectangle 4"/>
          <p:cNvSpPr/>
          <p:nvPr userDrawn="1"/>
        </p:nvSpPr>
        <p:spPr>
          <a:xfrm>
            <a:off x="531043" y="1006135"/>
            <a:ext cx="8092800" cy="36575"/>
          </a:xfrm>
          <a:prstGeom prst="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Text Placeholder 10"/>
          <p:cNvSpPr>
            <a:spLocks noGrp="1"/>
          </p:cNvSpPr>
          <p:nvPr>
            <p:ph type="body" sz="quarter" idx="15" hasCustomPrompt="1"/>
          </p:nvPr>
        </p:nvSpPr>
        <p:spPr>
          <a:xfrm>
            <a:off x="531044" y="1034606"/>
            <a:ext cx="8093075" cy="433553"/>
          </a:xfrm>
          <a:prstGeom prst="rect">
            <a:avLst/>
          </a:prstGeom>
          <a:solidFill>
            <a:srgbClr val="0066A1">
              <a:alpha val="10196"/>
            </a:srgbClr>
          </a:solidFill>
        </p:spPr>
        <p:txBody>
          <a:bodyPr tIns="108000" bIns="108000">
            <a:spAutoFit/>
          </a:bodyPr>
          <a:lstStyle>
            <a:lvl1pPr marL="144000" indent="-180000">
              <a:buClr>
                <a:schemeClr val="tx2"/>
              </a:buClr>
              <a:defRPr sz="1400" baseline="0">
                <a:solidFill>
                  <a:schemeClr val="bg2"/>
                </a:solidFill>
              </a:defRPr>
            </a:lvl1pPr>
          </a:lstStyle>
          <a:p>
            <a:pPr lvl="0"/>
            <a:r>
              <a:rPr lang="en-US" dirty="0"/>
              <a:t>Click to edit text line one</a:t>
            </a:r>
          </a:p>
        </p:txBody>
      </p:sp>
      <p:sp>
        <p:nvSpPr>
          <p:cNvPr id="18" name="Text Placeholder 7"/>
          <p:cNvSpPr>
            <a:spLocks noGrp="1"/>
          </p:cNvSpPr>
          <p:nvPr>
            <p:ph type="body" sz="quarter" idx="14" hasCustomPrompt="1"/>
          </p:nvPr>
        </p:nvSpPr>
        <p:spPr>
          <a:xfrm>
            <a:off x="531044" y="1844824"/>
            <a:ext cx="8093076" cy="4464496"/>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marL="1600200" indent="-228600">
              <a:buClr>
                <a:schemeClr val="tx2"/>
              </a:buClr>
              <a:buFont typeface="Arial" panose="020B0604020202020204" pitchFamily="34" charset="0"/>
              <a:buChar cha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13958788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HD layout 3">
    <p:spTree>
      <p:nvGrpSpPr>
        <p:cNvPr id="1" name=""/>
        <p:cNvGrpSpPr/>
        <p:nvPr/>
      </p:nvGrpSpPr>
      <p:grpSpPr>
        <a:xfrm>
          <a:off x="0" y="0"/>
          <a:ext cx="0" cy="0"/>
          <a:chOff x="0" y="0"/>
          <a:chExt cx="0" cy="0"/>
        </a:xfrm>
      </p:grpSpPr>
      <p:sp>
        <p:nvSpPr>
          <p:cNvPr id="24" name="Text Placeholder 7"/>
          <p:cNvSpPr>
            <a:spLocks noGrp="1"/>
          </p:cNvSpPr>
          <p:nvPr>
            <p:ph type="body" sz="quarter" idx="14" hasCustomPrompt="1"/>
          </p:nvPr>
        </p:nvSpPr>
        <p:spPr>
          <a:xfrm>
            <a:off x="531044"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6" name="Text Placeholder 7"/>
          <p:cNvSpPr>
            <a:spLocks noGrp="1"/>
          </p:cNvSpPr>
          <p:nvPr>
            <p:ph type="body" sz="quarter" idx="20" hasCustomPrompt="1"/>
          </p:nvPr>
        </p:nvSpPr>
        <p:spPr>
          <a:xfrm>
            <a:off x="531044"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master title</a:t>
            </a:r>
          </a:p>
        </p:txBody>
      </p:sp>
      <p:sp>
        <p:nvSpPr>
          <p:cNvPr id="27" name="Text Placeholder 7"/>
          <p:cNvSpPr>
            <a:spLocks noGrp="1"/>
          </p:cNvSpPr>
          <p:nvPr>
            <p:ph type="body" sz="quarter" idx="21" hasCustomPrompt="1"/>
          </p:nvPr>
        </p:nvSpPr>
        <p:spPr>
          <a:xfrm>
            <a:off x="4700515"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8" name="Text Placeholder 7"/>
          <p:cNvSpPr>
            <a:spLocks noGrp="1"/>
          </p:cNvSpPr>
          <p:nvPr>
            <p:ph type="body" sz="quarter" idx="22" hasCustomPrompt="1"/>
          </p:nvPr>
        </p:nvSpPr>
        <p:spPr>
          <a:xfrm>
            <a:off x="4700515"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master title</a:t>
            </a:r>
          </a:p>
        </p:txBody>
      </p:sp>
      <p:sp>
        <p:nvSpPr>
          <p:cNvPr id="29"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215129219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HD layout 4">
    <p:spTree>
      <p:nvGrpSpPr>
        <p:cNvPr id="1" name=""/>
        <p:cNvGrpSpPr/>
        <p:nvPr/>
      </p:nvGrpSpPr>
      <p:grpSpPr>
        <a:xfrm>
          <a:off x="0" y="0"/>
          <a:ext cx="0" cy="0"/>
          <a:chOff x="0" y="0"/>
          <a:chExt cx="0" cy="0"/>
        </a:xfrm>
      </p:grpSpPr>
      <p:sp>
        <p:nvSpPr>
          <p:cNvPr id="16" name="Text Placeholder 7"/>
          <p:cNvSpPr>
            <a:spLocks noGrp="1"/>
          </p:cNvSpPr>
          <p:nvPr>
            <p:ph type="body" sz="quarter" idx="14" hasCustomPrompt="1"/>
          </p:nvPr>
        </p:nvSpPr>
        <p:spPr>
          <a:xfrm>
            <a:off x="531044"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17" name="Text Placeholder 7"/>
          <p:cNvSpPr>
            <a:spLocks noGrp="1"/>
          </p:cNvSpPr>
          <p:nvPr>
            <p:ph type="body" sz="quarter" idx="17" hasCustomPrompt="1"/>
          </p:nvPr>
        </p:nvSpPr>
        <p:spPr>
          <a:xfrm>
            <a:off x="4700515"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1"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380173843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HD table 1">
    <p:spTree>
      <p:nvGrpSpPr>
        <p:cNvPr id="1" name=""/>
        <p:cNvGrpSpPr/>
        <p:nvPr/>
      </p:nvGrpSpPr>
      <p:grpSpPr>
        <a:xfrm>
          <a:off x="0" y="0"/>
          <a:ext cx="0" cy="0"/>
          <a:chOff x="0" y="0"/>
          <a:chExt cx="0" cy="0"/>
        </a:xfrm>
      </p:grpSpPr>
      <p:sp>
        <p:nvSpPr>
          <p:cNvPr id="16" name="Table Placeholder 15"/>
          <p:cNvSpPr>
            <a:spLocks noGrp="1"/>
          </p:cNvSpPr>
          <p:nvPr>
            <p:ph type="tbl" sz="quarter" idx="14" hasCustomPrompt="1"/>
          </p:nvPr>
        </p:nvSpPr>
        <p:spPr>
          <a:xfrm>
            <a:off x="539553" y="1331242"/>
            <a:ext cx="8092800" cy="497807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table</a:t>
            </a:r>
          </a:p>
        </p:txBody>
      </p:sp>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297510356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HD chart 1">
    <p:spTree>
      <p:nvGrpSpPr>
        <p:cNvPr id="1" name=""/>
        <p:cNvGrpSpPr/>
        <p:nvPr/>
      </p:nvGrpSpPr>
      <p:grpSpPr>
        <a:xfrm>
          <a:off x="0" y="0"/>
          <a:ext cx="0" cy="0"/>
          <a:chOff x="0" y="0"/>
          <a:chExt cx="0" cy="0"/>
        </a:xfrm>
      </p:grpSpPr>
      <p:sp>
        <p:nvSpPr>
          <p:cNvPr id="3"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7" name="Chart Placeholder 5"/>
          <p:cNvSpPr>
            <a:spLocks noGrp="1"/>
          </p:cNvSpPr>
          <p:nvPr>
            <p:ph type="chart" sz="quarter" idx="15" hasCustomPrompt="1"/>
          </p:nvPr>
        </p:nvSpPr>
        <p:spPr>
          <a:xfrm>
            <a:off x="539750" y="1341438"/>
            <a:ext cx="8092800" cy="496728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chart</a:t>
            </a:r>
          </a:p>
        </p:txBody>
      </p:sp>
    </p:spTree>
    <p:extLst>
      <p:ext uri="{BB962C8B-B14F-4D97-AF65-F5344CB8AC3E}">
        <p14:creationId xmlns:p14="http://schemas.microsoft.com/office/powerpoint/2010/main" val="386973192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HD cover 2">
    <p:spTree>
      <p:nvGrpSpPr>
        <p:cNvPr id="1" name=""/>
        <p:cNvGrpSpPr/>
        <p:nvPr/>
      </p:nvGrpSpPr>
      <p:grpSpPr>
        <a:xfrm>
          <a:off x="0" y="0"/>
          <a:ext cx="0" cy="0"/>
          <a:chOff x="0" y="0"/>
          <a:chExt cx="0" cy="0"/>
        </a:xfrm>
      </p:grpSpPr>
      <p:sp>
        <p:nvSpPr>
          <p:cNvPr id="3" name="Rectangle 2"/>
          <p:cNvSpPr/>
          <p:nvPr userDrawn="1"/>
        </p:nvSpPr>
        <p:spPr>
          <a:xfrm flipV="1">
            <a:off x="0" y="5146120"/>
            <a:ext cx="9144000" cy="1711880"/>
          </a:xfrm>
          <a:prstGeom prst="rect">
            <a:avLst/>
          </a:prstGeom>
          <a:solidFill>
            <a:srgbClr val="59626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4" name="Rectangle 3"/>
          <p:cNvSpPr/>
          <p:nvPr userDrawn="1"/>
        </p:nvSpPr>
        <p:spPr>
          <a:xfrm>
            <a:off x="0" y="0"/>
            <a:ext cx="91440" cy="6858000"/>
          </a:xfrm>
          <a:prstGeom prst="rect">
            <a:avLst/>
          </a:prstGeom>
          <a:solidFill>
            <a:srgbClr val="EF46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pic>
        <p:nvPicPr>
          <p:cNvPr id="5"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2168884" y="2405325"/>
            <a:ext cx="4809738" cy="1377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6"/>
          <p:cNvSpPr>
            <a:spLocks noGrp="1"/>
          </p:cNvSpPr>
          <p:nvPr>
            <p:ph type="body" sz="quarter" idx="10" hasCustomPrompt="1"/>
          </p:nvPr>
        </p:nvSpPr>
        <p:spPr>
          <a:xfrm>
            <a:off x="688032" y="5314656"/>
            <a:ext cx="7772400" cy="648071"/>
          </a:xfrm>
          <a:prstGeom prst="rect">
            <a:avLst/>
          </a:prstGeom>
        </p:spPr>
        <p:txBody>
          <a:bodyPr anchor="ctr" anchorCtr="0"/>
          <a:lstStyle>
            <a:lvl1pPr marL="0" indent="0" algn="ctr">
              <a:lnSpc>
                <a:spcPts val="3100"/>
              </a:lnSpc>
              <a:spcBef>
                <a:spcPts val="0"/>
              </a:spcBef>
              <a:buNone/>
              <a:defRPr sz="2800" b="1" baseline="0">
                <a:solidFill>
                  <a:srgbClr val="59626F"/>
                </a:solidFill>
                <a:latin typeface="Arial" panose="020B0604020202020204" pitchFamily="34" charset="0"/>
                <a:cs typeface="Arial" panose="020B0604020202020204" pitchFamily="34" charset="0"/>
              </a:defRPr>
            </a:lvl1pPr>
          </a:lstStyle>
          <a:p>
            <a:pPr lvl="0"/>
            <a:r>
              <a:rPr lang="en-US" dirty="0"/>
              <a:t>Click to edit presentation title</a:t>
            </a:r>
          </a:p>
        </p:txBody>
      </p:sp>
      <p:sp>
        <p:nvSpPr>
          <p:cNvPr id="7" name="Text Placeholder 10"/>
          <p:cNvSpPr>
            <a:spLocks noGrp="1"/>
          </p:cNvSpPr>
          <p:nvPr>
            <p:ph type="body" sz="quarter" idx="12" hasCustomPrompt="1"/>
          </p:nvPr>
        </p:nvSpPr>
        <p:spPr>
          <a:xfrm>
            <a:off x="683568" y="5958805"/>
            <a:ext cx="7776864" cy="419772"/>
          </a:xfrm>
          <a:prstGeom prst="rect">
            <a:avLst/>
          </a:prstGeom>
        </p:spPr>
        <p:txBody>
          <a:bodyPr anchor="ctr" anchorCtr="0"/>
          <a:lstStyle>
            <a:lvl1pPr marL="0" indent="0" algn="ctr">
              <a:buNone/>
              <a:defRPr sz="1600">
                <a:solidFill>
                  <a:srgbClr val="59626F"/>
                </a:solidFill>
                <a:latin typeface="Arial" panose="020B0604020202020204" pitchFamily="34" charset="0"/>
                <a:cs typeface="Arial" panose="020B0604020202020204" pitchFamily="34" charset="0"/>
              </a:defRPr>
            </a:lvl1pPr>
          </a:lstStyle>
          <a:p>
            <a:pPr lvl="0"/>
            <a:r>
              <a:rPr lang="en-GB" dirty="0"/>
              <a:t>Click to insert date</a:t>
            </a:r>
          </a:p>
        </p:txBody>
      </p:sp>
    </p:spTree>
    <p:extLst>
      <p:ext uri="{BB962C8B-B14F-4D97-AF65-F5344CB8AC3E}">
        <p14:creationId xmlns:p14="http://schemas.microsoft.com/office/powerpoint/2010/main" val="182255271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HD section 2">
    <p:spTree>
      <p:nvGrpSpPr>
        <p:cNvPr id="1" name=""/>
        <p:cNvGrpSpPr/>
        <p:nvPr/>
      </p:nvGrpSpPr>
      <p:grpSpPr>
        <a:xfrm>
          <a:off x="0" y="0"/>
          <a:ext cx="0" cy="0"/>
          <a:chOff x="0" y="0"/>
          <a:chExt cx="0" cy="0"/>
        </a:xfrm>
      </p:grpSpPr>
      <p:grpSp>
        <p:nvGrpSpPr>
          <p:cNvPr id="3" name="Group 2"/>
          <p:cNvGrpSpPr/>
          <p:nvPr userDrawn="1"/>
        </p:nvGrpSpPr>
        <p:grpSpPr>
          <a:xfrm>
            <a:off x="7399983" y="-110528"/>
            <a:ext cx="1224136" cy="749464"/>
            <a:chOff x="7561465" y="-110528"/>
            <a:chExt cx="1224136" cy="749464"/>
          </a:xfrm>
        </p:grpSpPr>
        <p:sp>
          <p:nvSpPr>
            <p:cNvPr id="4" name="Rectangle 3"/>
            <p:cNvSpPr/>
            <p:nvPr userDrawn="1"/>
          </p:nvSpPr>
          <p:spPr>
            <a:xfrm>
              <a:off x="7561465" y="-110528"/>
              <a:ext cx="1224136" cy="7028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5" name="Oval 4"/>
            <p:cNvSpPr/>
            <p:nvPr userDrawn="1"/>
          </p:nvSpPr>
          <p:spPr>
            <a:xfrm>
              <a:off x="7561465"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6" name="Oval 5"/>
            <p:cNvSpPr/>
            <p:nvPr userDrawn="1"/>
          </p:nvSpPr>
          <p:spPr>
            <a:xfrm>
              <a:off x="8691991"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7" name="Rectangle 6"/>
            <p:cNvSpPr/>
            <p:nvPr userDrawn="1"/>
          </p:nvSpPr>
          <p:spPr>
            <a:xfrm>
              <a:off x="7608270" y="547707"/>
              <a:ext cx="1130526" cy="912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grpSp>
      <p:sp>
        <p:nvSpPr>
          <p:cNvPr id="8" name="Text Placeholder 6"/>
          <p:cNvSpPr>
            <a:spLocks noGrp="1"/>
          </p:cNvSpPr>
          <p:nvPr>
            <p:ph type="body" sz="quarter" idx="10" hasCustomPrompt="1"/>
          </p:nvPr>
        </p:nvSpPr>
        <p:spPr>
          <a:xfrm>
            <a:off x="1850554" y="3211173"/>
            <a:ext cx="5436000" cy="720179"/>
          </a:xfrm>
          <a:prstGeom prst="rect">
            <a:avLst/>
          </a:prstGeom>
          <a:ln>
            <a:noFill/>
          </a:ln>
        </p:spPr>
        <p:txBody>
          <a:bodyPr lIns="0" tIns="36000" rIns="0" bIns="36000" anchor="ctr" anchorCtr="1">
            <a:normAutofit/>
          </a:bodyPr>
          <a:lstStyle>
            <a:lvl1pPr algn="ctr">
              <a:lnSpc>
                <a:spcPts val="4400"/>
              </a:lnSpc>
              <a:spcBef>
                <a:spcPts val="0"/>
              </a:spcBef>
              <a:defRPr sz="3600" b="1" baseline="0">
                <a:solidFill>
                  <a:schemeClr val="tx1"/>
                </a:solidFill>
              </a:defRPr>
            </a:lvl1pPr>
          </a:lstStyle>
          <a:p>
            <a:pPr lvl="0"/>
            <a:r>
              <a:rPr lang="en-US" dirty="0"/>
              <a:t>Click to edit section title</a:t>
            </a:r>
          </a:p>
        </p:txBody>
      </p:sp>
      <p:sp>
        <p:nvSpPr>
          <p:cNvPr id="10" name="Rectangle 9"/>
          <p:cNvSpPr/>
          <p:nvPr userDrawn="1"/>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Rectangle 10"/>
          <p:cNvSpPr/>
          <p:nvPr userDrawn="1"/>
        </p:nvSpPr>
        <p:spPr>
          <a:xfrm rot="5400000">
            <a:off x="1340208"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2" name="Rectangle 11"/>
          <p:cNvSpPr/>
          <p:nvPr userDrawn="1"/>
        </p:nvSpPr>
        <p:spPr>
          <a:xfrm rot="5400000">
            <a:off x="7119895"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797400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D layout 3">
    <p:spTree>
      <p:nvGrpSpPr>
        <p:cNvPr id="1" name=""/>
        <p:cNvGrpSpPr/>
        <p:nvPr/>
      </p:nvGrpSpPr>
      <p:grpSpPr>
        <a:xfrm>
          <a:off x="0" y="0"/>
          <a:ext cx="0" cy="0"/>
          <a:chOff x="0" y="0"/>
          <a:chExt cx="0" cy="0"/>
        </a:xfrm>
      </p:grpSpPr>
      <p:sp>
        <p:nvSpPr>
          <p:cNvPr id="24" name="Text Placeholder 7"/>
          <p:cNvSpPr>
            <a:spLocks noGrp="1"/>
          </p:cNvSpPr>
          <p:nvPr>
            <p:ph type="body" sz="quarter" idx="14" hasCustomPrompt="1"/>
          </p:nvPr>
        </p:nvSpPr>
        <p:spPr>
          <a:xfrm>
            <a:off x="531044"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6" name="Text Placeholder 7"/>
          <p:cNvSpPr>
            <a:spLocks noGrp="1"/>
          </p:cNvSpPr>
          <p:nvPr>
            <p:ph type="body" sz="quarter" idx="20" hasCustomPrompt="1"/>
          </p:nvPr>
        </p:nvSpPr>
        <p:spPr>
          <a:xfrm>
            <a:off x="531044"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master title</a:t>
            </a:r>
          </a:p>
        </p:txBody>
      </p:sp>
      <p:sp>
        <p:nvSpPr>
          <p:cNvPr id="27" name="Text Placeholder 7"/>
          <p:cNvSpPr>
            <a:spLocks noGrp="1"/>
          </p:cNvSpPr>
          <p:nvPr>
            <p:ph type="body" sz="quarter" idx="21" hasCustomPrompt="1"/>
          </p:nvPr>
        </p:nvSpPr>
        <p:spPr>
          <a:xfrm>
            <a:off x="4700515"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8" name="Text Placeholder 7"/>
          <p:cNvSpPr>
            <a:spLocks noGrp="1"/>
          </p:cNvSpPr>
          <p:nvPr>
            <p:ph type="body" sz="quarter" idx="22" hasCustomPrompt="1"/>
          </p:nvPr>
        </p:nvSpPr>
        <p:spPr>
          <a:xfrm>
            <a:off x="4700515"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master title</a:t>
            </a:r>
          </a:p>
        </p:txBody>
      </p:sp>
      <p:sp>
        <p:nvSpPr>
          <p:cNvPr id="29"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2152196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D layout 4">
    <p:spTree>
      <p:nvGrpSpPr>
        <p:cNvPr id="1" name=""/>
        <p:cNvGrpSpPr/>
        <p:nvPr/>
      </p:nvGrpSpPr>
      <p:grpSpPr>
        <a:xfrm>
          <a:off x="0" y="0"/>
          <a:ext cx="0" cy="0"/>
          <a:chOff x="0" y="0"/>
          <a:chExt cx="0" cy="0"/>
        </a:xfrm>
      </p:grpSpPr>
      <p:sp>
        <p:nvSpPr>
          <p:cNvPr id="16" name="Text Placeholder 7"/>
          <p:cNvSpPr>
            <a:spLocks noGrp="1"/>
          </p:cNvSpPr>
          <p:nvPr>
            <p:ph type="body" sz="quarter" idx="14" hasCustomPrompt="1"/>
          </p:nvPr>
        </p:nvSpPr>
        <p:spPr>
          <a:xfrm>
            <a:off x="531044"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17" name="Text Placeholder 7"/>
          <p:cNvSpPr>
            <a:spLocks noGrp="1"/>
          </p:cNvSpPr>
          <p:nvPr>
            <p:ph type="body" sz="quarter" idx="17" hasCustomPrompt="1"/>
          </p:nvPr>
        </p:nvSpPr>
        <p:spPr>
          <a:xfrm>
            <a:off x="4700515"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1"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1807982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D table 1">
    <p:spTree>
      <p:nvGrpSpPr>
        <p:cNvPr id="1" name=""/>
        <p:cNvGrpSpPr/>
        <p:nvPr/>
      </p:nvGrpSpPr>
      <p:grpSpPr>
        <a:xfrm>
          <a:off x="0" y="0"/>
          <a:ext cx="0" cy="0"/>
          <a:chOff x="0" y="0"/>
          <a:chExt cx="0" cy="0"/>
        </a:xfrm>
      </p:grpSpPr>
      <p:sp>
        <p:nvSpPr>
          <p:cNvPr id="16" name="Table Placeholder 15"/>
          <p:cNvSpPr>
            <a:spLocks noGrp="1"/>
          </p:cNvSpPr>
          <p:nvPr>
            <p:ph type="tbl" sz="quarter" idx="14" hasCustomPrompt="1"/>
          </p:nvPr>
        </p:nvSpPr>
        <p:spPr>
          <a:xfrm>
            <a:off x="539553" y="1331242"/>
            <a:ext cx="8092800" cy="497807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table</a:t>
            </a:r>
          </a:p>
        </p:txBody>
      </p:sp>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42782135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theme" Target="../theme/theme4.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1.xml"/><Relationship Id="rId3" Type="http://schemas.openxmlformats.org/officeDocument/2006/relationships/slideLayout" Target="../slideLayouts/slideLayout56.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5" Type="http://schemas.openxmlformats.org/officeDocument/2006/relationships/slideLayout" Target="../slideLayouts/slideLayout58.xml"/><Relationship Id="rId10" Type="http://schemas.openxmlformats.org/officeDocument/2006/relationships/image" Target="../media/image2.png"/><Relationship Id="rId4" Type="http://schemas.openxmlformats.org/officeDocument/2006/relationships/slideLayout" Target="../slideLayouts/slideLayout57.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9.xml"/><Relationship Id="rId3" Type="http://schemas.openxmlformats.org/officeDocument/2006/relationships/slideLayout" Target="../slideLayouts/slideLayout64.xml"/><Relationship Id="rId7" Type="http://schemas.openxmlformats.org/officeDocument/2006/relationships/slideLayout" Target="../slideLayouts/slideLayout68.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5" Type="http://schemas.openxmlformats.org/officeDocument/2006/relationships/slideLayout" Target="../slideLayouts/slideLayout66.xml"/><Relationship Id="rId10" Type="http://schemas.openxmlformats.org/officeDocument/2006/relationships/image" Target="../media/image2.png"/><Relationship Id="rId4" Type="http://schemas.openxmlformats.org/officeDocument/2006/relationships/slideLayout" Target="../slideLayouts/slideLayout65.xml"/><Relationship Id="rId9"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619574"/>
      </p:ext>
    </p:extLst>
  </p:cSld>
  <p:clrMap bg1="lt1" tx1="dk1" bg2="lt2" tx2="dk2" accent1="accent1" accent2="accent2" accent3="accent3" accent4="accent4" accent5="accent5" accent6="accent6" hlink="hlink" folHlink="folHlink"/>
  <p:sldLayoutIdLst>
    <p:sldLayoutId id="2147483680" r:id="rId1"/>
    <p:sldLayoutId id="2147483682" r:id="rId2"/>
    <p:sldLayoutId id="2147483683" r:id="rId3"/>
    <p:sldLayoutId id="2147483684" r:id="rId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6"/>
          <p:cNvSpPr/>
          <p:nvPr/>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6" name="Group 15"/>
          <p:cNvGrpSpPr/>
          <p:nvPr/>
        </p:nvGrpSpPr>
        <p:grpSpPr>
          <a:xfrm>
            <a:off x="7399983" y="-110528"/>
            <a:ext cx="1224136" cy="749464"/>
            <a:chOff x="7561465" y="-110528"/>
            <a:chExt cx="1224136" cy="749464"/>
          </a:xfrm>
          <a:solidFill>
            <a:schemeClr val="tx2"/>
          </a:solidFill>
        </p:grpSpPr>
        <p:sp>
          <p:nvSpPr>
            <p:cNvPr id="6" name="Rectangle 5"/>
            <p:cNvSpPr/>
            <p:nvPr userDrawn="1"/>
          </p:nvSpPr>
          <p:spPr>
            <a:xfrm>
              <a:off x="7561465" y="-110528"/>
              <a:ext cx="1224136" cy="7028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Oval 7"/>
            <p:cNvSpPr/>
            <p:nvPr userDrawn="1"/>
          </p:nvSpPr>
          <p:spPr>
            <a:xfrm>
              <a:off x="7561465"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Oval 9"/>
            <p:cNvSpPr/>
            <p:nvPr userDrawn="1"/>
          </p:nvSpPr>
          <p:spPr>
            <a:xfrm>
              <a:off x="8691991"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userDrawn="1"/>
          </p:nvSpPr>
          <p:spPr>
            <a:xfrm>
              <a:off x="7608270" y="547707"/>
              <a:ext cx="1130526" cy="912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509841779"/>
      </p:ext>
    </p:extLst>
  </p:cSld>
  <p:clrMap bg1="lt1" tx1="dk1" bg2="lt2" tx2="dk2" accent1="accent1" accent2="accent2" accent3="accent3" accent4="accent4" accent5="accent5" accent6="accent6" hlink="hlink" folHlink="folHlink"/>
  <p:sldLayoutIdLst>
    <p:sldLayoutId id="2147483662" r:id="rId1"/>
    <p:sldLayoutId id="2147483675" r:id="rId2"/>
    <p:sldLayoutId id="2147483673" r:id="rId3"/>
    <p:sldLayoutId id="2147483674" r:id="rId4"/>
    <p:sldLayoutId id="2147483670" r:id="rId5"/>
    <p:sldLayoutId id="2147483681" r:id="rId6"/>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tx2"/>
        </a:buClr>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Clr>
          <a:schemeClr val="tx1"/>
        </a:buClr>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127003"/>
      </p:ext>
    </p:extLst>
  </p:cSld>
  <p:clrMap bg1="lt1" tx1="dk1" bg2="lt2" tx2="dk2" accent1="accent1" accent2="accent2" accent3="accent3" accent4="accent4" accent5="accent5" accent6="accent6" hlink="hlink" folHlink="folHlink"/>
  <p:sldLayoutIdLst>
    <p:sldLayoutId id="2147483668" r:id="rId1"/>
    <p:sldLayoutId id="2147483676" r:id="rId2"/>
  </p:sldLayoutIdLst>
  <p:hf hdr="0" ftr="0" dt="0"/>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1"/>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bg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1"/>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bg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6791" y="326845"/>
            <a:ext cx="7076555" cy="252633"/>
          </a:xfrm>
          <a:prstGeom prst="rect">
            <a:avLst/>
          </a:prstGeom>
        </p:spPr>
        <p:txBody>
          <a:bodyPr vert="horz" lIns="0" tIns="0" rIns="0" bIns="0" rtlCol="0" anchor="t" anchorCtr="0">
            <a:spAutoFit/>
          </a:bodyPr>
          <a:lstStyle/>
          <a:p>
            <a:r>
              <a:rPr lang="en-US"/>
              <a:t>Click to edit Master title style</a:t>
            </a:r>
            <a:endParaRPr lang="en-GB" dirty="0"/>
          </a:p>
        </p:txBody>
      </p:sp>
      <p:sp>
        <p:nvSpPr>
          <p:cNvPr id="3" name="Text Placeholder 2"/>
          <p:cNvSpPr>
            <a:spLocks noGrp="1"/>
          </p:cNvSpPr>
          <p:nvPr>
            <p:ph type="body" idx="1"/>
          </p:nvPr>
        </p:nvSpPr>
        <p:spPr>
          <a:xfrm>
            <a:off x="306791" y="1272463"/>
            <a:ext cx="8527126" cy="493040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4"/>
          </p:nvPr>
        </p:nvSpPr>
        <p:spPr>
          <a:xfrm>
            <a:off x="8587646" y="6400728"/>
            <a:ext cx="246271" cy="261214"/>
          </a:xfrm>
          <a:prstGeom prst="rect">
            <a:avLst/>
          </a:prstGeom>
        </p:spPr>
        <p:txBody>
          <a:bodyPr vert="horz" lIns="0" tIns="0" rIns="0" bIns="0" rtlCol="0" anchor="ctr" anchorCtr="0"/>
          <a:lstStyle>
            <a:lvl1pPr algn="r">
              <a:defRPr sz="684">
                <a:solidFill>
                  <a:schemeClr val="accent4"/>
                </a:solidFill>
                <a:latin typeface="+mj-lt"/>
              </a:defRPr>
            </a:lvl1pPr>
          </a:lstStyle>
          <a:p>
            <a:pPr defTabSz="891917"/>
            <a:fld id="{D585611D-E742-41B8-92DB-36E90EF36AFD}" type="slidenum">
              <a:rPr lang="en-GB" smtClean="0">
                <a:solidFill>
                  <a:srgbClr val="FF6400"/>
                </a:solidFill>
              </a:rPr>
              <a:pPr defTabSz="891917"/>
              <a:t>‹#›</a:t>
            </a:fld>
            <a:endParaRPr lang="en-GB" dirty="0">
              <a:solidFill>
                <a:srgbClr val="FF6400"/>
              </a:solidFill>
            </a:endParaRPr>
          </a:p>
        </p:txBody>
      </p:sp>
      <p:sp>
        <p:nvSpPr>
          <p:cNvPr id="10" name="TextBox 9"/>
          <p:cNvSpPr txBox="1"/>
          <p:nvPr/>
        </p:nvSpPr>
        <p:spPr>
          <a:xfrm>
            <a:off x="3211803" y="6400728"/>
            <a:ext cx="5085128" cy="261214"/>
          </a:xfrm>
          <a:prstGeom prst="rect">
            <a:avLst/>
          </a:prstGeom>
          <a:noFill/>
        </p:spPr>
        <p:txBody>
          <a:bodyPr wrap="square" lIns="0" tIns="0" rIns="0" bIns="0" rtlCol="0" anchor="ctr" anchorCtr="0">
            <a:noAutofit/>
          </a:bodyPr>
          <a:lstStyle/>
          <a:p>
            <a:pPr algn="r" defTabSz="891917"/>
            <a:r>
              <a:rPr lang="en-GB" sz="684" dirty="0">
                <a:solidFill>
                  <a:srgbClr val="646F84"/>
                </a:solidFill>
              </a:rPr>
              <a:t>Autumn 2017 General Insurance Report  |  Client Confidential Data  |  © eBenchmarkers Ltd. 2018</a:t>
            </a:r>
          </a:p>
        </p:txBody>
      </p:sp>
      <p:grpSp>
        <p:nvGrpSpPr>
          <p:cNvPr id="11" name="Group 10"/>
          <p:cNvGrpSpPr>
            <a:grpSpLocks noChangeAspect="1"/>
          </p:cNvGrpSpPr>
          <p:nvPr/>
        </p:nvGrpSpPr>
        <p:grpSpPr bwMode="auto">
          <a:xfrm>
            <a:off x="7373843" y="1"/>
            <a:ext cx="1770157" cy="1252668"/>
            <a:chOff x="5432" y="0"/>
            <a:chExt cx="1304" cy="870"/>
          </a:xfrm>
        </p:grpSpPr>
        <p:sp>
          <p:nvSpPr>
            <p:cNvPr id="12" name="Freeform 11"/>
            <p:cNvSpPr>
              <a:spLocks/>
            </p:cNvSpPr>
            <p:nvPr userDrawn="1"/>
          </p:nvSpPr>
          <p:spPr bwMode="auto">
            <a:xfrm>
              <a:off x="5432" y="0"/>
              <a:ext cx="1304" cy="870"/>
            </a:xfrm>
            <a:custGeom>
              <a:avLst/>
              <a:gdLst>
                <a:gd name="T0" fmla="*/ 0 w 2160"/>
                <a:gd name="T1" fmla="*/ 0 h 1439"/>
                <a:gd name="T2" fmla="*/ 0 w 2160"/>
                <a:gd name="T3" fmla="*/ 0 h 1439"/>
                <a:gd name="T4" fmla="*/ 2160 w 2160"/>
                <a:gd name="T5" fmla="*/ 1439 h 1439"/>
                <a:gd name="T6" fmla="*/ 2160 w 2160"/>
                <a:gd name="T7" fmla="*/ 0 h 1439"/>
                <a:gd name="T8" fmla="*/ 0 w 2160"/>
                <a:gd name="T9" fmla="*/ 0 h 1439"/>
              </a:gdLst>
              <a:ahLst/>
              <a:cxnLst>
                <a:cxn ang="0">
                  <a:pos x="T0" y="T1"/>
                </a:cxn>
                <a:cxn ang="0">
                  <a:pos x="T2" y="T3"/>
                </a:cxn>
                <a:cxn ang="0">
                  <a:pos x="T4" y="T5"/>
                </a:cxn>
                <a:cxn ang="0">
                  <a:pos x="T6" y="T7"/>
                </a:cxn>
                <a:cxn ang="0">
                  <a:pos x="T8" y="T9"/>
                </a:cxn>
              </a:cxnLst>
              <a:rect l="0" t="0" r="r" b="b"/>
              <a:pathLst>
                <a:path w="2160" h="1439">
                  <a:moveTo>
                    <a:pt x="0" y="0"/>
                  </a:moveTo>
                  <a:lnTo>
                    <a:pt x="0" y="0"/>
                  </a:lnTo>
                  <a:lnTo>
                    <a:pt x="2160" y="1439"/>
                  </a:lnTo>
                  <a:lnTo>
                    <a:pt x="2160" y="0"/>
                  </a:lnTo>
                  <a:lnTo>
                    <a:pt x="0" y="0"/>
                  </a:lnTo>
                  <a:close/>
                </a:path>
              </a:pathLst>
            </a:custGeom>
            <a:solidFill>
              <a:srgbClr val="CCCCD6"/>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13" name="Freeform 12"/>
            <p:cNvSpPr>
              <a:spLocks/>
            </p:cNvSpPr>
            <p:nvPr userDrawn="1"/>
          </p:nvSpPr>
          <p:spPr bwMode="auto">
            <a:xfrm>
              <a:off x="6463" y="228"/>
              <a:ext cx="45" cy="228"/>
            </a:xfrm>
            <a:custGeom>
              <a:avLst/>
              <a:gdLst>
                <a:gd name="T0" fmla="*/ 0 w 75"/>
                <a:gd name="T1" fmla="*/ 0 h 378"/>
                <a:gd name="T2" fmla="*/ 0 w 75"/>
                <a:gd name="T3" fmla="*/ 0 h 378"/>
                <a:gd name="T4" fmla="*/ 0 w 75"/>
                <a:gd name="T5" fmla="*/ 378 h 378"/>
                <a:gd name="T6" fmla="*/ 75 w 75"/>
                <a:gd name="T7" fmla="*/ 378 h 378"/>
                <a:gd name="T8" fmla="*/ 75 w 75"/>
                <a:gd name="T9" fmla="*/ 0 h 378"/>
                <a:gd name="T10" fmla="*/ 0 w 75"/>
                <a:gd name="T11" fmla="*/ 0 h 378"/>
              </a:gdLst>
              <a:ahLst/>
              <a:cxnLst>
                <a:cxn ang="0">
                  <a:pos x="T0" y="T1"/>
                </a:cxn>
                <a:cxn ang="0">
                  <a:pos x="T2" y="T3"/>
                </a:cxn>
                <a:cxn ang="0">
                  <a:pos x="T4" y="T5"/>
                </a:cxn>
                <a:cxn ang="0">
                  <a:pos x="T6" y="T7"/>
                </a:cxn>
                <a:cxn ang="0">
                  <a:pos x="T8" y="T9"/>
                </a:cxn>
                <a:cxn ang="0">
                  <a:pos x="T10" y="T11"/>
                </a:cxn>
              </a:cxnLst>
              <a:rect l="0" t="0" r="r" b="b"/>
              <a:pathLst>
                <a:path w="75" h="378">
                  <a:moveTo>
                    <a:pt x="0" y="0"/>
                  </a:moveTo>
                  <a:lnTo>
                    <a:pt x="0" y="0"/>
                  </a:lnTo>
                  <a:lnTo>
                    <a:pt x="0" y="378"/>
                  </a:lnTo>
                  <a:lnTo>
                    <a:pt x="75" y="378"/>
                  </a:lnTo>
                  <a:lnTo>
                    <a:pt x="75"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15" name="Freeform 13"/>
            <p:cNvSpPr>
              <a:spLocks/>
            </p:cNvSpPr>
            <p:nvPr userDrawn="1"/>
          </p:nvSpPr>
          <p:spPr bwMode="auto">
            <a:xfrm>
              <a:off x="6277" y="228"/>
              <a:ext cx="170" cy="228"/>
            </a:xfrm>
            <a:custGeom>
              <a:avLst/>
              <a:gdLst>
                <a:gd name="T0" fmla="*/ 0 w 282"/>
                <a:gd name="T1" fmla="*/ 52 h 378"/>
                <a:gd name="T2" fmla="*/ 0 w 282"/>
                <a:gd name="T3" fmla="*/ 52 h 378"/>
                <a:gd name="T4" fmla="*/ 206 w 282"/>
                <a:gd name="T5" fmla="*/ 189 h 378"/>
                <a:gd name="T6" fmla="*/ 75 w 282"/>
                <a:gd name="T7" fmla="*/ 277 h 378"/>
                <a:gd name="T8" fmla="*/ 75 w 282"/>
                <a:gd name="T9" fmla="*/ 378 h 378"/>
                <a:gd name="T10" fmla="*/ 282 w 282"/>
                <a:gd name="T11" fmla="*/ 240 h 378"/>
                <a:gd name="T12" fmla="*/ 282 w 282"/>
                <a:gd name="T13" fmla="*/ 240 h 378"/>
                <a:gd name="T14" fmla="*/ 282 w 282"/>
                <a:gd name="T15" fmla="*/ 139 h 378"/>
                <a:gd name="T16" fmla="*/ 75 w 282"/>
                <a:gd name="T17" fmla="*/ 0 h 378"/>
                <a:gd name="T18" fmla="*/ 0 w 282"/>
                <a:gd name="T19" fmla="*/ 5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378">
                  <a:moveTo>
                    <a:pt x="0" y="52"/>
                  </a:moveTo>
                  <a:lnTo>
                    <a:pt x="0" y="52"/>
                  </a:lnTo>
                  <a:lnTo>
                    <a:pt x="206" y="189"/>
                  </a:lnTo>
                  <a:lnTo>
                    <a:pt x="75" y="277"/>
                  </a:lnTo>
                  <a:lnTo>
                    <a:pt x="75" y="378"/>
                  </a:lnTo>
                  <a:lnTo>
                    <a:pt x="282" y="240"/>
                  </a:lnTo>
                  <a:lnTo>
                    <a:pt x="282" y="240"/>
                  </a:lnTo>
                  <a:lnTo>
                    <a:pt x="282" y="139"/>
                  </a:lnTo>
                  <a:lnTo>
                    <a:pt x="75" y="0"/>
                  </a:lnTo>
                  <a:lnTo>
                    <a:pt x="0" y="5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4" name="TextBox 23"/>
          <p:cNvSpPr txBox="1"/>
          <p:nvPr userDrawn="1"/>
        </p:nvSpPr>
        <p:spPr>
          <a:xfrm>
            <a:off x="306792" y="6334428"/>
            <a:ext cx="237559" cy="105285"/>
          </a:xfrm>
          <a:prstGeom prst="rect">
            <a:avLst/>
          </a:prstGeom>
          <a:noFill/>
        </p:spPr>
        <p:txBody>
          <a:bodyPr wrap="square" lIns="0" tIns="0" rIns="0" bIns="0" rtlCol="0">
            <a:spAutoFit/>
          </a:bodyPr>
          <a:lstStyle/>
          <a:p>
            <a:pPr defTabSz="891917"/>
            <a:r>
              <a:rPr lang="en-GB" sz="684" dirty="0">
                <a:solidFill>
                  <a:srgbClr val="A2A9B5"/>
                </a:solidFill>
              </a:rPr>
              <a:t>Key:</a:t>
            </a:r>
          </a:p>
        </p:txBody>
      </p:sp>
      <p:sp>
        <p:nvSpPr>
          <p:cNvPr id="25" name="Rectangle 24"/>
          <p:cNvSpPr/>
          <p:nvPr userDrawn="1"/>
        </p:nvSpPr>
        <p:spPr>
          <a:xfrm>
            <a:off x="615677" y="6343316"/>
            <a:ext cx="92352" cy="97955"/>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FFFFFF"/>
              </a:solidFill>
            </a:endParaRPr>
          </a:p>
        </p:txBody>
      </p:sp>
      <p:sp>
        <p:nvSpPr>
          <p:cNvPr id="26" name="TextBox 25"/>
          <p:cNvSpPr txBox="1"/>
          <p:nvPr userDrawn="1"/>
        </p:nvSpPr>
        <p:spPr>
          <a:xfrm>
            <a:off x="759107" y="6334428"/>
            <a:ext cx="436549" cy="105285"/>
          </a:xfrm>
          <a:prstGeom prst="rect">
            <a:avLst/>
          </a:prstGeom>
          <a:noFill/>
        </p:spPr>
        <p:txBody>
          <a:bodyPr wrap="square" lIns="0" tIns="0" rIns="0" bIns="0" rtlCol="0">
            <a:spAutoFit/>
          </a:bodyPr>
          <a:lstStyle/>
          <a:p>
            <a:pPr defTabSz="891917"/>
            <a:r>
              <a:rPr lang="en-GB" sz="684" dirty="0">
                <a:solidFill>
                  <a:srgbClr val="646F84"/>
                </a:solidFill>
              </a:rPr>
              <a:t>Peer group</a:t>
            </a:r>
          </a:p>
        </p:txBody>
      </p:sp>
      <p:sp>
        <p:nvSpPr>
          <p:cNvPr id="27" name="Rectangle 26"/>
          <p:cNvSpPr/>
          <p:nvPr userDrawn="1"/>
        </p:nvSpPr>
        <p:spPr>
          <a:xfrm>
            <a:off x="615677" y="6530338"/>
            <a:ext cx="92352" cy="97955"/>
          </a:xfrm>
          <a:prstGeom prst="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FFFFFF"/>
              </a:solidFill>
            </a:endParaRPr>
          </a:p>
        </p:txBody>
      </p:sp>
      <p:sp>
        <p:nvSpPr>
          <p:cNvPr id="28" name="TextBox 27"/>
          <p:cNvSpPr txBox="1"/>
          <p:nvPr userDrawn="1"/>
        </p:nvSpPr>
        <p:spPr>
          <a:xfrm>
            <a:off x="759107" y="6520379"/>
            <a:ext cx="436549" cy="105285"/>
          </a:xfrm>
          <a:prstGeom prst="rect">
            <a:avLst/>
          </a:prstGeom>
          <a:noFill/>
        </p:spPr>
        <p:txBody>
          <a:bodyPr wrap="square" lIns="0" tIns="0" rIns="0" bIns="0" rtlCol="0">
            <a:spAutoFit/>
          </a:bodyPr>
          <a:lstStyle/>
          <a:p>
            <a:pPr defTabSz="891917"/>
            <a:r>
              <a:rPr lang="en-GB" sz="684" dirty="0">
                <a:solidFill>
                  <a:srgbClr val="646F84"/>
                </a:solidFill>
              </a:rPr>
              <a:t>Hastings</a:t>
            </a:r>
          </a:p>
        </p:txBody>
      </p:sp>
      <p:sp>
        <p:nvSpPr>
          <p:cNvPr id="29" name="Rectangle 28"/>
          <p:cNvSpPr/>
          <p:nvPr userDrawn="1"/>
        </p:nvSpPr>
        <p:spPr>
          <a:xfrm>
            <a:off x="1351998" y="6343316"/>
            <a:ext cx="92352" cy="97955"/>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FFFFFF"/>
              </a:solidFill>
            </a:endParaRPr>
          </a:p>
        </p:txBody>
      </p:sp>
      <p:sp>
        <p:nvSpPr>
          <p:cNvPr id="30" name="TextBox 29"/>
          <p:cNvSpPr txBox="1"/>
          <p:nvPr userDrawn="1"/>
        </p:nvSpPr>
        <p:spPr>
          <a:xfrm>
            <a:off x="1495428" y="6334428"/>
            <a:ext cx="436549" cy="105285"/>
          </a:xfrm>
          <a:prstGeom prst="rect">
            <a:avLst/>
          </a:prstGeom>
          <a:noFill/>
        </p:spPr>
        <p:txBody>
          <a:bodyPr wrap="square" lIns="0" tIns="0" rIns="0" bIns="0" rtlCol="0">
            <a:spAutoFit/>
          </a:bodyPr>
          <a:lstStyle/>
          <a:p>
            <a:pPr defTabSz="891917"/>
            <a:r>
              <a:rPr lang="en-GB" sz="684" dirty="0">
                <a:solidFill>
                  <a:srgbClr val="646F84"/>
                </a:solidFill>
              </a:rPr>
              <a:t>Insure</a:t>
            </a:r>
          </a:p>
        </p:txBody>
      </p:sp>
      <p:sp>
        <p:nvSpPr>
          <p:cNvPr id="31" name="Rectangle 30"/>
          <p:cNvSpPr/>
          <p:nvPr userDrawn="1"/>
        </p:nvSpPr>
        <p:spPr>
          <a:xfrm>
            <a:off x="1351998" y="6530338"/>
            <a:ext cx="92352" cy="97955"/>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92D050"/>
              </a:solidFill>
            </a:endParaRPr>
          </a:p>
        </p:txBody>
      </p:sp>
      <p:sp>
        <p:nvSpPr>
          <p:cNvPr id="32" name="TextBox 31"/>
          <p:cNvSpPr txBox="1"/>
          <p:nvPr userDrawn="1"/>
        </p:nvSpPr>
        <p:spPr>
          <a:xfrm>
            <a:off x="1495428" y="6520379"/>
            <a:ext cx="773643" cy="105285"/>
          </a:xfrm>
          <a:prstGeom prst="rect">
            <a:avLst/>
          </a:prstGeom>
          <a:noFill/>
        </p:spPr>
        <p:txBody>
          <a:bodyPr wrap="square" lIns="0" tIns="0" rIns="0" bIns="0" rtlCol="0">
            <a:spAutoFit/>
          </a:bodyPr>
          <a:lstStyle/>
          <a:p>
            <a:pPr defTabSz="891917"/>
            <a:r>
              <a:rPr lang="en-GB" sz="684" dirty="0">
                <a:solidFill>
                  <a:srgbClr val="646F84"/>
                </a:solidFill>
              </a:rPr>
              <a:t>People’s choice</a:t>
            </a:r>
          </a:p>
        </p:txBody>
      </p:sp>
      <p:sp>
        <p:nvSpPr>
          <p:cNvPr id="33" name="Rectangle 32"/>
          <p:cNvSpPr/>
          <p:nvPr userDrawn="1"/>
        </p:nvSpPr>
        <p:spPr>
          <a:xfrm>
            <a:off x="1884673" y="6343316"/>
            <a:ext cx="92352" cy="97955"/>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FFFFFF"/>
              </a:solidFill>
            </a:endParaRPr>
          </a:p>
        </p:txBody>
      </p:sp>
      <p:sp>
        <p:nvSpPr>
          <p:cNvPr id="34" name="TextBox 33"/>
          <p:cNvSpPr txBox="1"/>
          <p:nvPr userDrawn="1"/>
        </p:nvSpPr>
        <p:spPr>
          <a:xfrm>
            <a:off x="2028103" y="6334428"/>
            <a:ext cx="436549" cy="105285"/>
          </a:xfrm>
          <a:prstGeom prst="rect">
            <a:avLst/>
          </a:prstGeom>
          <a:noFill/>
        </p:spPr>
        <p:txBody>
          <a:bodyPr wrap="square" lIns="0" tIns="0" rIns="0" bIns="0" rtlCol="0">
            <a:spAutoFit/>
          </a:bodyPr>
          <a:lstStyle/>
          <a:p>
            <a:pPr defTabSz="891917"/>
            <a:r>
              <a:rPr lang="en-GB" sz="684" dirty="0">
                <a:solidFill>
                  <a:srgbClr val="646F84"/>
                </a:solidFill>
              </a:rPr>
              <a:t>Group</a:t>
            </a:r>
          </a:p>
        </p:txBody>
      </p:sp>
    </p:spTree>
    <p:extLst>
      <p:ext uri="{BB962C8B-B14F-4D97-AF65-F5344CB8AC3E}">
        <p14:creationId xmlns:p14="http://schemas.microsoft.com/office/powerpoint/2010/main" val="58589242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Lst>
  <p:hf hdr="0" ftr="0" dt="0"/>
  <p:txStyles>
    <p:titleStyle>
      <a:lvl1pPr algn="l" defTabSz="891917" rtl="0" eaLnBrk="1" latinLnBrk="0" hangingPunct="1">
        <a:lnSpc>
          <a:spcPct val="80000"/>
        </a:lnSpc>
        <a:spcBef>
          <a:spcPct val="0"/>
        </a:spcBef>
        <a:buNone/>
        <a:defRPr sz="2052" kern="1200">
          <a:solidFill>
            <a:schemeClr val="accent4"/>
          </a:solidFill>
          <a:latin typeface="+mj-lt"/>
          <a:ea typeface="+mj-ea"/>
          <a:cs typeface="+mj-cs"/>
        </a:defRPr>
      </a:lvl1pPr>
    </p:titleStyle>
    <p:bodyStyle>
      <a:lvl1pPr marL="215485" indent="-215485" algn="l" defTabSz="891917" rtl="0" eaLnBrk="1" latinLnBrk="0" hangingPunct="1">
        <a:lnSpc>
          <a:spcPct val="104000"/>
        </a:lnSpc>
        <a:spcBef>
          <a:spcPts val="513"/>
        </a:spcBef>
        <a:spcAft>
          <a:spcPts val="513"/>
        </a:spcAft>
        <a:buClr>
          <a:schemeClr val="accent4"/>
        </a:buClr>
        <a:buFont typeface="Arial" panose="020B0604020202020204" pitchFamily="34" charset="0"/>
        <a:buChar char="•"/>
        <a:defRPr sz="1368" kern="1200">
          <a:solidFill>
            <a:schemeClr val="tx1"/>
          </a:solidFill>
          <a:latin typeface="+mn-lt"/>
          <a:ea typeface="+mn-ea"/>
          <a:cs typeface="+mn-cs"/>
        </a:defRPr>
      </a:lvl1pPr>
      <a:lvl2pPr marL="430970" indent="-215485" algn="l" defTabSz="891917" rtl="0" eaLnBrk="1" latinLnBrk="0" hangingPunct="1">
        <a:lnSpc>
          <a:spcPct val="104000"/>
        </a:lnSpc>
        <a:spcBef>
          <a:spcPts val="0"/>
        </a:spcBef>
        <a:spcAft>
          <a:spcPts val="513"/>
        </a:spcAft>
        <a:buClr>
          <a:schemeClr val="accent4"/>
        </a:buClr>
        <a:buFont typeface="Franklin Gothic Book" panose="020B0503020102020204" pitchFamily="34" charset="0"/>
        <a:buChar char="–"/>
        <a:defRPr sz="1197" kern="1200">
          <a:solidFill>
            <a:schemeClr val="tx1"/>
          </a:solidFill>
          <a:latin typeface="+mn-lt"/>
          <a:ea typeface="+mn-ea"/>
          <a:cs typeface="+mn-cs"/>
        </a:defRPr>
      </a:lvl2pPr>
      <a:lvl3pPr marL="646456"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026" kern="1200">
          <a:solidFill>
            <a:schemeClr val="tx1"/>
          </a:solidFill>
          <a:latin typeface="+mn-lt"/>
          <a:ea typeface="+mn-ea"/>
          <a:cs typeface="+mn-cs"/>
        </a:defRPr>
      </a:lvl3pPr>
      <a:lvl4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4pPr>
      <a:lvl5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5pPr>
      <a:lvl6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6pPr>
      <a:lvl7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7pPr>
      <a:lvl8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8pPr>
      <a:lvl9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9pPr>
    </p:bodyStyle>
    <p:otherStyle>
      <a:defPPr>
        <a:defRPr lang="en-US"/>
      </a:defPPr>
      <a:lvl1pPr marL="0" algn="l" defTabSz="891917" rtl="0" eaLnBrk="1" latinLnBrk="0" hangingPunct="1">
        <a:defRPr sz="1796" kern="1200">
          <a:solidFill>
            <a:schemeClr val="tx1"/>
          </a:solidFill>
          <a:latin typeface="+mn-lt"/>
          <a:ea typeface="+mn-ea"/>
          <a:cs typeface="+mn-cs"/>
        </a:defRPr>
      </a:lvl1pPr>
      <a:lvl2pPr marL="445959" algn="l" defTabSz="891917" rtl="0" eaLnBrk="1" latinLnBrk="0" hangingPunct="1">
        <a:defRPr sz="1796" kern="1200">
          <a:solidFill>
            <a:schemeClr val="tx1"/>
          </a:solidFill>
          <a:latin typeface="+mn-lt"/>
          <a:ea typeface="+mn-ea"/>
          <a:cs typeface="+mn-cs"/>
        </a:defRPr>
      </a:lvl2pPr>
      <a:lvl3pPr marL="891917" algn="l" defTabSz="891917" rtl="0" eaLnBrk="1" latinLnBrk="0" hangingPunct="1">
        <a:defRPr sz="1796" kern="1200">
          <a:solidFill>
            <a:schemeClr val="tx1"/>
          </a:solidFill>
          <a:latin typeface="+mn-lt"/>
          <a:ea typeface="+mn-ea"/>
          <a:cs typeface="+mn-cs"/>
        </a:defRPr>
      </a:lvl3pPr>
      <a:lvl4pPr marL="1337876" algn="l" defTabSz="891917" rtl="0" eaLnBrk="1" latinLnBrk="0" hangingPunct="1">
        <a:defRPr sz="1796" kern="1200">
          <a:solidFill>
            <a:schemeClr val="tx1"/>
          </a:solidFill>
          <a:latin typeface="+mn-lt"/>
          <a:ea typeface="+mn-ea"/>
          <a:cs typeface="+mn-cs"/>
        </a:defRPr>
      </a:lvl4pPr>
      <a:lvl5pPr marL="1783834" algn="l" defTabSz="891917" rtl="0" eaLnBrk="1" latinLnBrk="0" hangingPunct="1">
        <a:defRPr sz="1796" kern="1200">
          <a:solidFill>
            <a:schemeClr val="tx1"/>
          </a:solidFill>
          <a:latin typeface="+mn-lt"/>
          <a:ea typeface="+mn-ea"/>
          <a:cs typeface="+mn-cs"/>
        </a:defRPr>
      </a:lvl5pPr>
      <a:lvl6pPr marL="2229793" algn="l" defTabSz="891917" rtl="0" eaLnBrk="1" latinLnBrk="0" hangingPunct="1">
        <a:defRPr sz="1796" kern="1200">
          <a:solidFill>
            <a:schemeClr val="tx1"/>
          </a:solidFill>
          <a:latin typeface="+mn-lt"/>
          <a:ea typeface="+mn-ea"/>
          <a:cs typeface="+mn-cs"/>
        </a:defRPr>
      </a:lvl6pPr>
      <a:lvl7pPr marL="2675752" algn="l" defTabSz="891917" rtl="0" eaLnBrk="1" latinLnBrk="0" hangingPunct="1">
        <a:defRPr sz="1796" kern="1200">
          <a:solidFill>
            <a:schemeClr val="tx1"/>
          </a:solidFill>
          <a:latin typeface="+mn-lt"/>
          <a:ea typeface="+mn-ea"/>
          <a:cs typeface="+mn-cs"/>
        </a:defRPr>
      </a:lvl7pPr>
      <a:lvl8pPr marL="3121710" algn="l" defTabSz="891917" rtl="0" eaLnBrk="1" latinLnBrk="0" hangingPunct="1">
        <a:defRPr sz="1796" kern="1200">
          <a:solidFill>
            <a:schemeClr val="tx1"/>
          </a:solidFill>
          <a:latin typeface="+mn-lt"/>
          <a:ea typeface="+mn-ea"/>
          <a:cs typeface="+mn-cs"/>
        </a:defRPr>
      </a:lvl8pPr>
      <a:lvl9pPr marL="3567669" algn="l" defTabSz="891917" rtl="0" eaLnBrk="1" latinLnBrk="0" hangingPunct="1">
        <a:defRPr sz="1796"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6791" y="326845"/>
            <a:ext cx="7076555" cy="252633"/>
          </a:xfrm>
          <a:prstGeom prst="rect">
            <a:avLst/>
          </a:prstGeom>
        </p:spPr>
        <p:txBody>
          <a:bodyPr vert="horz" lIns="0" tIns="0" rIns="0" bIns="0" rtlCol="0" anchor="t" anchorCtr="0">
            <a:spAutoFit/>
          </a:bodyPr>
          <a:lstStyle/>
          <a:p>
            <a:r>
              <a:rPr lang="en-US"/>
              <a:t>Click to edit Master title style</a:t>
            </a:r>
            <a:endParaRPr lang="en-GB" dirty="0"/>
          </a:p>
        </p:txBody>
      </p:sp>
      <p:sp>
        <p:nvSpPr>
          <p:cNvPr id="3" name="Text Placeholder 2"/>
          <p:cNvSpPr>
            <a:spLocks noGrp="1"/>
          </p:cNvSpPr>
          <p:nvPr>
            <p:ph type="body" idx="1"/>
          </p:nvPr>
        </p:nvSpPr>
        <p:spPr>
          <a:xfrm>
            <a:off x="306791" y="1272463"/>
            <a:ext cx="8527126" cy="493040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4"/>
          </p:nvPr>
        </p:nvSpPr>
        <p:spPr>
          <a:xfrm>
            <a:off x="8587646" y="6400728"/>
            <a:ext cx="246271" cy="261214"/>
          </a:xfrm>
          <a:prstGeom prst="rect">
            <a:avLst/>
          </a:prstGeom>
        </p:spPr>
        <p:txBody>
          <a:bodyPr vert="horz" lIns="0" tIns="0" rIns="0" bIns="0" rtlCol="0" anchor="ctr" anchorCtr="0"/>
          <a:lstStyle>
            <a:lvl1pPr algn="r">
              <a:defRPr sz="684">
                <a:solidFill>
                  <a:schemeClr val="accent4"/>
                </a:solidFill>
                <a:latin typeface="+mj-lt"/>
              </a:defRPr>
            </a:lvl1pPr>
          </a:lstStyle>
          <a:p>
            <a:pPr defTabSz="891917"/>
            <a:fld id="{D585611D-E742-41B8-92DB-36E90EF36AFD}" type="slidenum">
              <a:rPr lang="en-GB" smtClean="0">
                <a:solidFill>
                  <a:srgbClr val="FF6400"/>
                </a:solidFill>
              </a:rPr>
              <a:pPr defTabSz="891917"/>
              <a:t>‹#›</a:t>
            </a:fld>
            <a:endParaRPr lang="en-GB" dirty="0">
              <a:solidFill>
                <a:srgbClr val="FF6400"/>
              </a:solidFill>
            </a:endParaRPr>
          </a:p>
        </p:txBody>
      </p:sp>
      <p:sp>
        <p:nvSpPr>
          <p:cNvPr id="10" name="TextBox 9"/>
          <p:cNvSpPr txBox="1"/>
          <p:nvPr/>
        </p:nvSpPr>
        <p:spPr>
          <a:xfrm>
            <a:off x="3211803" y="6400728"/>
            <a:ext cx="5085128" cy="261214"/>
          </a:xfrm>
          <a:prstGeom prst="rect">
            <a:avLst/>
          </a:prstGeom>
          <a:noFill/>
        </p:spPr>
        <p:txBody>
          <a:bodyPr wrap="square" lIns="0" tIns="0" rIns="0" bIns="0" rtlCol="0" anchor="ctr" anchorCtr="0">
            <a:noAutofit/>
          </a:bodyPr>
          <a:lstStyle/>
          <a:p>
            <a:pPr algn="r" defTabSz="891917"/>
            <a:r>
              <a:rPr lang="en-GB" sz="684" dirty="0">
                <a:solidFill>
                  <a:srgbClr val="646F84"/>
                </a:solidFill>
              </a:rPr>
              <a:t>Autumn 2017 Online General Insurance Report  |  Client Confidential Data  |  © eBenchmarkers Ltd. 2017</a:t>
            </a:r>
          </a:p>
        </p:txBody>
      </p:sp>
      <p:grpSp>
        <p:nvGrpSpPr>
          <p:cNvPr id="11" name="Group 10"/>
          <p:cNvGrpSpPr>
            <a:grpSpLocks noChangeAspect="1"/>
          </p:cNvGrpSpPr>
          <p:nvPr/>
        </p:nvGrpSpPr>
        <p:grpSpPr bwMode="auto">
          <a:xfrm>
            <a:off x="7373843" y="1"/>
            <a:ext cx="1770157" cy="1252668"/>
            <a:chOff x="5432" y="0"/>
            <a:chExt cx="1304" cy="870"/>
          </a:xfrm>
        </p:grpSpPr>
        <p:sp>
          <p:nvSpPr>
            <p:cNvPr id="12" name="Freeform 11"/>
            <p:cNvSpPr>
              <a:spLocks/>
            </p:cNvSpPr>
            <p:nvPr userDrawn="1"/>
          </p:nvSpPr>
          <p:spPr bwMode="auto">
            <a:xfrm>
              <a:off x="5432" y="0"/>
              <a:ext cx="1304" cy="870"/>
            </a:xfrm>
            <a:custGeom>
              <a:avLst/>
              <a:gdLst>
                <a:gd name="T0" fmla="*/ 0 w 2160"/>
                <a:gd name="T1" fmla="*/ 0 h 1439"/>
                <a:gd name="T2" fmla="*/ 0 w 2160"/>
                <a:gd name="T3" fmla="*/ 0 h 1439"/>
                <a:gd name="T4" fmla="*/ 2160 w 2160"/>
                <a:gd name="T5" fmla="*/ 1439 h 1439"/>
                <a:gd name="T6" fmla="*/ 2160 w 2160"/>
                <a:gd name="T7" fmla="*/ 0 h 1439"/>
                <a:gd name="T8" fmla="*/ 0 w 2160"/>
                <a:gd name="T9" fmla="*/ 0 h 1439"/>
              </a:gdLst>
              <a:ahLst/>
              <a:cxnLst>
                <a:cxn ang="0">
                  <a:pos x="T0" y="T1"/>
                </a:cxn>
                <a:cxn ang="0">
                  <a:pos x="T2" y="T3"/>
                </a:cxn>
                <a:cxn ang="0">
                  <a:pos x="T4" y="T5"/>
                </a:cxn>
                <a:cxn ang="0">
                  <a:pos x="T6" y="T7"/>
                </a:cxn>
                <a:cxn ang="0">
                  <a:pos x="T8" y="T9"/>
                </a:cxn>
              </a:cxnLst>
              <a:rect l="0" t="0" r="r" b="b"/>
              <a:pathLst>
                <a:path w="2160" h="1439">
                  <a:moveTo>
                    <a:pt x="0" y="0"/>
                  </a:moveTo>
                  <a:lnTo>
                    <a:pt x="0" y="0"/>
                  </a:lnTo>
                  <a:lnTo>
                    <a:pt x="2160" y="1439"/>
                  </a:lnTo>
                  <a:lnTo>
                    <a:pt x="2160" y="0"/>
                  </a:lnTo>
                  <a:lnTo>
                    <a:pt x="0" y="0"/>
                  </a:lnTo>
                  <a:close/>
                </a:path>
              </a:pathLst>
            </a:custGeom>
            <a:solidFill>
              <a:srgbClr val="CCCCD6"/>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13" name="Freeform 12"/>
            <p:cNvSpPr>
              <a:spLocks/>
            </p:cNvSpPr>
            <p:nvPr userDrawn="1"/>
          </p:nvSpPr>
          <p:spPr bwMode="auto">
            <a:xfrm>
              <a:off x="6463" y="228"/>
              <a:ext cx="45" cy="228"/>
            </a:xfrm>
            <a:custGeom>
              <a:avLst/>
              <a:gdLst>
                <a:gd name="T0" fmla="*/ 0 w 75"/>
                <a:gd name="T1" fmla="*/ 0 h 378"/>
                <a:gd name="T2" fmla="*/ 0 w 75"/>
                <a:gd name="T3" fmla="*/ 0 h 378"/>
                <a:gd name="T4" fmla="*/ 0 w 75"/>
                <a:gd name="T5" fmla="*/ 378 h 378"/>
                <a:gd name="T6" fmla="*/ 75 w 75"/>
                <a:gd name="T7" fmla="*/ 378 h 378"/>
                <a:gd name="T8" fmla="*/ 75 w 75"/>
                <a:gd name="T9" fmla="*/ 0 h 378"/>
                <a:gd name="T10" fmla="*/ 0 w 75"/>
                <a:gd name="T11" fmla="*/ 0 h 378"/>
              </a:gdLst>
              <a:ahLst/>
              <a:cxnLst>
                <a:cxn ang="0">
                  <a:pos x="T0" y="T1"/>
                </a:cxn>
                <a:cxn ang="0">
                  <a:pos x="T2" y="T3"/>
                </a:cxn>
                <a:cxn ang="0">
                  <a:pos x="T4" y="T5"/>
                </a:cxn>
                <a:cxn ang="0">
                  <a:pos x="T6" y="T7"/>
                </a:cxn>
                <a:cxn ang="0">
                  <a:pos x="T8" y="T9"/>
                </a:cxn>
                <a:cxn ang="0">
                  <a:pos x="T10" y="T11"/>
                </a:cxn>
              </a:cxnLst>
              <a:rect l="0" t="0" r="r" b="b"/>
              <a:pathLst>
                <a:path w="75" h="378">
                  <a:moveTo>
                    <a:pt x="0" y="0"/>
                  </a:moveTo>
                  <a:lnTo>
                    <a:pt x="0" y="0"/>
                  </a:lnTo>
                  <a:lnTo>
                    <a:pt x="0" y="378"/>
                  </a:lnTo>
                  <a:lnTo>
                    <a:pt x="75" y="378"/>
                  </a:lnTo>
                  <a:lnTo>
                    <a:pt x="75"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15" name="Freeform 13"/>
            <p:cNvSpPr>
              <a:spLocks/>
            </p:cNvSpPr>
            <p:nvPr userDrawn="1"/>
          </p:nvSpPr>
          <p:spPr bwMode="auto">
            <a:xfrm>
              <a:off x="6277" y="228"/>
              <a:ext cx="170" cy="228"/>
            </a:xfrm>
            <a:custGeom>
              <a:avLst/>
              <a:gdLst>
                <a:gd name="T0" fmla="*/ 0 w 282"/>
                <a:gd name="T1" fmla="*/ 52 h 378"/>
                <a:gd name="T2" fmla="*/ 0 w 282"/>
                <a:gd name="T3" fmla="*/ 52 h 378"/>
                <a:gd name="T4" fmla="*/ 206 w 282"/>
                <a:gd name="T5" fmla="*/ 189 h 378"/>
                <a:gd name="T6" fmla="*/ 75 w 282"/>
                <a:gd name="T7" fmla="*/ 277 h 378"/>
                <a:gd name="T8" fmla="*/ 75 w 282"/>
                <a:gd name="T9" fmla="*/ 378 h 378"/>
                <a:gd name="T10" fmla="*/ 282 w 282"/>
                <a:gd name="T11" fmla="*/ 240 h 378"/>
                <a:gd name="T12" fmla="*/ 282 w 282"/>
                <a:gd name="T13" fmla="*/ 240 h 378"/>
                <a:gd name="T14" fmla="*/ 282 w 282"/>
                <a:gd name="T15" fmla="*/ 139 h 378"/>
                <a:gd name="T16" fmla="*/ 75 w 282"/>
                <a:gd name="T17" fmla="*/ 0 h 378"/>
                <a:gd name="T18" fmla="*/ 0 w 282"/>
                <a:gd name="T19" fmla="*/ 5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378">
                  <a:moveTo>
                    <a:pt x="0" y="52"/>
                  </a:moveTo>
                  <a:lnTo>
                    <a:pt x="0" y="52"/>
                  </a:lnTo>
                  <a:lnTo>
                    <a:pt x="206" y="189"/>
                  </a:lnTo>
                  <a:lnTo>
                    <a:pt x="75" y="277"/>
                  </a:lnTo>
                  <a:lnTo>
                    <a:pt x="75" y="378"/>
                  </a:lnTo>
                  <a:lnTo>
                    <a:pt x="282" y="240"/>
                  </a:lnTo>
                  <a:lnTo>
                    <a:pt x="282" y="240"/>
                  </a:lnTo>
                  <a:lnTo>
                    <a:pt x="282" y="139"/>
                  </a:lnTo>
                  <a:lnTo>
                    <a:pt x="75" y="0"/>
                  </a:lnTo>
                  <a:lnTo>
                    <a:pt x="0" y="5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Tree>
    <p:extLst>
      <p:ext uri="{BB962C8B-B14F-4D97-AF65-F5344CB8AC3E}">
        <p14:creationId xmlns:p14="http://schemas.microsoft.com/office/powerpoint/2010/main" val="72008800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 id="2147483787" r:id="rId18"/>
    <p:sldLayoutId id="2147483788" r:id="rId19"/>
    <p:sldLayoutId id="2147483789" r:id="rId20"/>
    <p:sldLayoutId id="2147483790" r:id="rId21"/>
  </p:sldLayoutIdLst>
  <p:hf hdr="0" ftr="0" dt="0"/>
  <p:txStyles>
    <p:titleStyle>
      <a:lvl1pPr algn="l" defTabSz="891917" rtl="0" eaLnBrk="1" latinLnBrk="0" hangingPunct="1">
        <a:lnSpc>
          <a:spcPct val="80000"/>
        </a:lnSpc>
        <a:spcBef>
          <a:spcPct val="0"/>
        </a:spcBef>
        <a:buNone/>
        <a:defRPr sz="2052" kern="1200">
          <a:solidFill>
            <a:schemeClr val="accent4"/>
          </a:solidFill>
          <a:latin typeface="+mj-lt"/>
          <a:ea typeface="+mj-ea"/>
          <a:cs typeface="+mj-cs"/>
        </a:defRPr>
      </a:lvl1pPr>
    </p:titleStyle>
    <p:bodyStyle>
      <a:lvl1pPr marL="215485" indent="-215485" algn="l" defTabSz="891917" rtl="0" eaLnBrk="1" latinLnBrk="0" hangingPunct="1">
        <a:lnSpc>
          <a:spcPct val="104000"/>
        </a:lnSpc>
        <a:spcBef>
          <a:spcPts val="513"/>
        </a:spcBef>
        <a:spcAft>
          <a:spcPts val="513"/>
        </a:spcAft>
        <a:buClr>
          <a:schemeClr val="accent4"/>
        </a:buClr>
        <a:buFont typeface="Arial" panose="020B0604020202020204" pitchFamily="34" charset="0"/>
        <a:buChar char="•"/>
        <a:defRPr sz="1368" kern="1200">
          <a:solidFill>
            <a:schemeClr val="tx1"/>
          </a:solidFill>
          <a:latin typeface="+mn-lt"/>
          <a:ea typeface="+mn-ea"/>
          <a:cs typeface="+mn-cs"/>
        </a:defRPr>
      </a:lvl1pPr>
      <a:lvl2pPr marL="430970" indent="-215485" algn="l" defTabSz="891917" rtl="0" eaLnBrk="1" latinLnBrk="0" hangingPunct="1">
        <a:lnSpc>
          <a:spcPct val="104000"/>
        </a:lnSpc>
        <a:spcBef>
          <a:spcPts val="0"/>
        </a:spcBef>
        <a:spcAft>
          <a:spcPts val="513"/>
        </a:spcAft>
        <a:buClr>
          <a:schemeClr val="accent4"/>
        </a:buClr>
        <a:buFont typeface="Franklin Gothic Book" panose="020B0503020102020204" pitchFamily="34" charset="0"/>
        <a:buChar char="–"/>
        <a:defRPr sz="1197" kern="1200">
          <a:solidFill>
            <a:schemeClr val="tx1"/>
          </a:solidFill>
          <a:latin typeface="+mn-lt"/>
          <a:ea typeface="+mn-ea"/>
          <a:cs typeface="+mn-cs"/>
        </a:defRPr>
      </a:lvl2pPr>
      <a:lvl3pPr marL="646456"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026" kern="1200">
          <a:solidFill>
            <a:schemeClr val="tx1"/>
          </a:solidFill>
          <a:latin typeface="+mn-lt"/>
          <a:ea typeface="+mn-ea"/>
          <a:cs typeface="+mn-cs"/>
        </a:defRPr>
      </a:lvl3pPr>
      <a:lvl4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4pPr>
      <a:lvl5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5pPr>
      <a:lvl6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6pPr>
      <a:lvl7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7pPr>
      <a:lvl8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8pPr>
      <a:lvl9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9pPr>
    </p:bodyStyle>
    <p:otherStyle>
      <a:defPPr>
        <a:defRPr lang="en-US"/>
      </a:defPPr>
      <a:lvl1pPr marL="0" algn="l" defTabSz="891917" rtl="0" eaLnBrk="1" latinLnBrk="0" hangingPunct="1">
        <a:defRPr sz="1796" kern="1200">
          <a:solidFill>
            <a:schemeClr val="tx1"/>
          </a:solidFill>
          <a:latin typeface="+mn-lt"/>
          <a:ea typeface="+mn-ea"/>
          <a:cs typeface="+mn-cs"/>
        </a:defRPr>
      </a:lvl1pPr>
      <a:lvl2pPr marL="445959" algn="l" defTabSz="891917" rtl="0" eaLnBrk="1" latinLnBrk="0" hangingPunct="1">
        <a:defRPr sz="1796" kern="1200">
          <a:solidFill>
            <a:schemeClr val="tx1"/>
          </a:solidFill>
          <a:latin typeface="+mn-lt"/>
          <a:ea typeface="+mn-ea"/>
          <a:cs typeface="+mn-cs"/>
        </a:defRPr>
      </a:lvl2pPr>
      <a:lvl3pPr marL="891917" algn="l" defTabSz="891917" rtl="0" eaLnBrk="1" latinLnBrk="0" hangingPunct="1">
        <a:defRPr sz="1796" kern="1200">
          <a:solidFill>
            <a:schemeClr val="tx1"/>
          </a:solidFill>
          <a:latin typeface="+mn-lt"/>
          <a:ea typeface="+mn-ea"/>
          <a:cs typeface="+mn-cs"/>
        </a:defRPr>
      </a:lvl3pPr>
      <a:lvl4pPr marL="1337876" algn="l" defTabSz="891917" rtl="0" eaLnBrk="1" latinLnBrk="0" hangingPunct="1">
        <a:defRPr sz="1796" kern="1200">
          <a:solidFill>
            <a:schemeClr val="tx1"/>
          </a:solidFill>
          <a:latin typeface="+mn-lt"/>
          <a:ea typeface="+mn-ea"/>
          <a:cs typeface="+mn-cs"/>
        </a:defRPr>
      </a:lvl4pPr>
      <a:lvl5pPr marL="1783834" algn="l" defTabSz="891917" rtl="0" eaLnBrk="1" latinLnBrk="0" hangingPunct="1">
        <a:defRPr sz="1796" kern="1200">
          <a:solidFill>
            <a:schemeClr val="tx1"/>
          </a:solidFill>
          <a:latin typeface="+mn-lt"/>
          <a:ea typeface="+mn-ea"/>
          <a:cs typeface="+mn-cs"/>
        </a:defRPr>
      </a:lvl5pPr>
      <a:lvl6pPr marL="2229793" algn="l" defTabSz="891917" rtl="0" eaLnBrk="1" latinLnBrk="0" hangingPunct="1">
        <a:defRPr sz="1796" kern="1200">
          <a:solidFill>
            <a:schemeClr val="tx1"/>
          </a:solidFill>
          <a:latin typeface="+mn-lt"/>
          <a:ea typeface="+mn-ea"/>
          <a:cs typeface="+mn-cs"/>
        </a:defRPr>
      </a:lvl6pPr>
      <a:lvl7pPr marL="2675752" algn="l" defTabSz="891917" rtl="0" eaLnBrk="1" latinLnBrk="0" hangingPunct="1">
        <a:defRPr sz="1796" kern="1200">
          <a:solidFill>
            <a:schemeClr val="tx1"/>
          </a:solidFill>
          <a:latin typeface="+mn-lt"/>
          <a:ea typeface="+mn-ea"/>
          <a:cs typeface="+mn-cs"/>
        </a:defRPr>
      </a:lvl7pPr>
      <a:lvl8pPr marL="3121710" algn="l" defTabSz="891917" rtl="0" eaLnBrk="1" latinLnBrk="0" hangingPunct="1">
        <a:defRPr sz="1796" kern="1200">
          <a:solidFill>
            <a:schemeClr val="tx1"/>
          </a:solidFill>
          <a:latin typeface="+mn-lt"/>
          <a:ea typeface="+mn-ea"/>
          <a:cs typeface="+mn-cs"/>
        </a:defRPr>
      </a:lvl8pPr>
      <a:lvl9pPr marL="3567669" algn="l" defTabSz="891917" rtl="0" eaLnBrk="1" latinLnBrk="0" hangingPunct="1">
        <a:defRPr sz="179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6"/>
          <p:cNvSpPr/>
          <p:nvPr/>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grpSp>
        <p:nvGrpSpPr>
          <p:cNvPr id="16" name="Group 15"/>
          <p:cNvGrpSpPr/>
          <p:nvPr/>
        </p:nvGrpSpPr>
        <p:grpSpPr>
          <a:xfrm>
            <a:off x="7399983" y="0"/>
            <a:ext cx="1224136" cy="638936"/>
            <a:chOff x="7561465" y="0"/>
            <a:chExt cx="1224136" cy="638936"/>
          </a:xfrm>
          <a:solidFill>
            <a:schemeClr val="tx2"/>
          </a:solidFill>
        </p:grpSpPr>
        <p:sp>
          <p:nvSpPr>
            <p:cNvPr id="6" name="Rectangle 5"/>
            <p:cNvSpPr/>
            <p:nvPr userDrawn="1"/>
          </p:nvSpPr>
          <p:spPr>
            <a:xfrm>
              <a:off x="7561465" y="0"/>
              <a:ext cx="1224136" cy="5923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8" name="Oval 7"/>
            <p:cNvSpPr/>
            <p:nvPr userDrawn="1"/>
          </p:nvSpPr>
          <p:spPr>
            <a:xfrm>
              <a:off x="7561465"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0" name="Oval 9"/>
            <p:cNvSpPr/>
            <p:nvPr userDrawn="1"/>
          </p:nvSpPr>
          <p:spPr>
            <a:xfrm>
              <a:off x="8691991"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Rectangle 10"/>
            <p:cNvSpPr/>
            <p:nvPr userDrawn="1"/>
          </p:nvSpPr>
          <p:spPr>
            <a:xfrm>
              <a:off x="7608270" y="547707"/>
              <a:ext cx="1130526" cy="912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gr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
        <p:nvSpPr>
          <p:cNvPr id="12" name="TextBox 11"/>
          <p:cNvSpPr txBox="1"/>
          <p:nvPr userDrawn="1"/>
        </p:nvSpPr>
        <p:spPr>
          <a:xfrm>
            <a:off x="6220428" y="6440048"/>
            <a:ext cx="2520652" cy="246221"/>
          </a:xfrm>
          <a:prstGeom prst="rect">
            <a:avLst/>
          </a:prstGeom>
          <a:noFill/>
        </p:spPr>
        <p:txBody>
          <a:bodyPr wrap="square" rtlCol="0">
            <a:spAutoFit/>
          </a:bodyPr>
          <a:lstStyle/>
          <a:p>
            <a:pPr algn="r">
              <a:defRPr/>
            </a:pPr>
            <a:r>
              <a:rPr lang="en-GB" sz="1000" dirty="0">
                <a:solidFill>
                  <a:srgbClr val="51626F"/>
                </a:solidFill>
              </a:rPr>
              <a:t>  Page </a:t>
            </a:r>
            <a:fld id="{39ED5035-1415-472C-B967-B5BFADD9B728}" type="slidenum">
              <a:rPr lang="en-GB" sz="1000">
                <a:solidFill>
                  <a:srgbClr val="51626F"/>
                </a:solidFill>
              </a:rPr>
              <a:pPr algn="r">
                <a:defRPr/>
              </a:pPr>
              <a:t>‹#›</a:t>
            </a:fld>
            <a:r>
              <a:rPr lang="en-GB" sz="1000" dirty="0">
                <a:solidFill>
                  <a:srgbClr val="51626F"/>
                </a:solidFill>
              </a:rPr>
              <a:t>  </a:t>
            </a:r>
            <a:r>
              <a:rPr lang="en-GB" sz="1000" b="1" dirty="0">
                <a:solidFill>
                  <a:srgbClr val="EF4641"/>
                </a:solidFill>
              </a:rPr>
              <a:t>|</a:t>
            </a:r>
            <a:r>
              <a:rPr lang="en-GB" sz="1000" dirty="0">
                <a:solidFill>
                  <a:srgbClr val="0066A1"/>
                </a:solidFill>
              </a:rPr>
              <a:t>  </a:t>
            </a:r>
            <a:fld id="{9CB4ABE0-1BCE-BD4B-9559-443BC1461133}" type="datetime1">
              <a:rPr lang="en-GB" sz="1000">
                <a:solidFill>
                  <a:srgbClr val="51626F"/>
                </a:solidFill>
              </a:rPr>
              <a:pPr algn="r">
                <a:defRPr/>
              </a:pPr>
              <a:t>26/11/2019</a:t>
            </a:fld>
            <a:endParaRPr lang="en-GB" sz="1000" dirty="0">
              <a:solidFill>
                <a:srgbClr val="51626F"/>
              </a:solidFill>
            </a:endParaRPr>
          </a:p>
        </p:txBody>
      </p:sp>
    </p:spTree>
    <p:extLst>
      <p:ext uri="{BB962C8B-B14F-4D97-AF65-F5344CB8AC3E}">
        <p14:creationId xmlns:p14="http://schemas.microsoft.com/office/powerpoint/2010/main" val="1401057905"/>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800" r:id="rId8"/>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tx2"/>
        </a:buClr>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Clr>
          <a:schemeClr val="tx1"/>
        </a:buClr>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6"/>
          <p:cNvSpPr/>
          <p:nvPr/>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9" name="TextBox 8"/>
          <p:cNvSpPr txBox="1"/>
          <p:nvPr/>
        </p:nvSpPr>
        <p:spPr>
          <a:xfrm>
            <a:off x="6220428" y="6440048"/>
            <a:ext cx="2520652" cy="246221"/>
          </a:xfrm>
          <a:prstGeom prst="rect">
            <a:avLst/>
          </a:prstGeom>
          <a:noFill/>
        </p:spPr>
        <p:txBody>
          <a:bodyPr wrap="square" rtlCol="0">
            <a:spAutoFit/>
          </a:bodyPr>
          <a:lstStyle/>
          <a:p>
            <a:pPr algn="r">
              <a:defRPr/>
            </a:pPr>
            <a:r>
              <a:rPr lang="en-GB" sz="1000" dirty="0">
                <a:solidFill>
                  <a:srgbClr val="51626F"/>
                </a:solidFill>
              </a:rPr>
              <a:t>  Page </a:t>
            </a:r>
            <a:fld id="{39ED5035-1415-472C-B967-B5BFADD9B728}" type="slidenum">
              <a:rPr lang="en-GB" sz="1000">
                <a:solidFill>
                  <a:srgbClr val="51626F"/>
                </a:solidFill>
              </a:rPr>
              <a:pPr algn="r">
                <a:defRPr/>
              </a:pPr>
              <a:t>‹#›</a:t>
            </a:fld>
            <a:r>
              <a:rPr lang="en-GB" sz="1000" dirty="0">
                <a:solidFill>
                  <a:srgbClr val="51626F"/>
                </a:solidFill>
              </a:rPr>
              <a:t>  </a:t>
            </a:r>
            <a:r>
              <a:rPr lang="en-GB" sz="1000" b="1" dirty="0">
                <a:solidFill>
                  <a:srgbClr val="EF4641"/>
                </a:solidFill>
              </a:rPr>
              <a:t>|</a:t>
            </a:r>
            <a:r>
              <a:rPr lang="en-GB" sz="1000" dirty="0">
                <a:solidFill>
                  <a:srgbClr val="0066A1"/>
                </a:solidFill>
              </a:rPr>
              <a:t>  </a:t>
            </a:r>
            <a:fld id="{9CB4ABE0-1BCE-BD4B-9559-443BC1461133}" type="datetime1">
              <a:rPr lang="en-GB" sz="1000">
                <a:solidFill>
                  <a:srgbClr val="51626F"/>
                </a:solidFill>
              </a:rPr>
              <a:pPr algn="r">
                <a:defRPr/>
              </a:pPr>
              <a:t>26/11/2019</a:t>
            </a:fld>
            <a:endParaRPr lang="en-GB" sz="1000" dirty="0">
              <a:solidFill>
                <a:srgbClr val="51626F"/>
              </a:solidFill>
            </a:endParaRPr>
          </a:p>
        </p:txBody>
      </p:sp>
      <p:grpSp>
        <p:nvGrpSpPr>
          <p:cNvPr id="16" name="Group 15"/>
          <p:cNvGrpSpPr/>
          <p:nvPr/>
        </p:nvGrpSpPr>
        <p:grpSpPr>
          <a:xfrm>
            <a:off x="7399983" y="-110528"/>
            <a:ext cx="1224136" cy="749464"/>
            <a:chOff x="7561465" y="-110528"/>
            <a:chExt cx="1224136" cy="749464"/>
          </a:xfrm>
          <a:solidFill>
            <a:schemeClr val="tx2"/>
          </a:solidFill>
        </p:grpSpPr>
        <p:sp>
          <p:nvSpPr>
            <p:cNvPr id="6" name="Rectangle 5"/>
            <p:cNvSpPr/>
            <p:nvPr userDrawn="1"/>
          </p:nvSpPr>
          <p:spPr>
            <a:xfrm>
              <a:off x="7561465" y="-110528"/>
              <a:ext cx="1224136" cy="7028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8" name="Oval 7"/>
            <p:cNvSpPr/>
            <p:nvPr userDrawn="1"/>
          </p:nvSpPr>
          <p:spPr>
            <a:xfrm>
              <a:off x="7561465"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0" name="Oval 9"/>
            <p:cNvSpPr/>
            <p:nvPr userDrawn="1"/>
          </p:nvSpPr>
          <p:spPr>
            <a:xfrm>
              <a:off x="8691991"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Rectangle 10"/>
            <p:cNvSpPr/>
            <p:nvPr userDrawn="1"/>
          </p:nvSpPr>
          <p:spPr>
            <a:xfrm>
              <a:off x="7608270" y="547707"/>
              <a:ext cx="1130526" cy="912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gr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12216174"/>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tx2"/>
        </a:buClr>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Clr>
          <a:schemeClr val="tx1"/>
        </a:buClr>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5.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hyperlink" Target="https://itnext.io/create-desktop-with-electron-react-and-c-86f9765809b7" TargetMode="Externa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GB" sz="2400" dirty="0" smtClean="0"/>
              <a:t>Electron and why you should care</a:t>
            </a:r>
            <a:endParaRPr lang="en-GB" sz="2400" dirty="0"/>
          </a:p>
        </p:txBody>
      </p:sp>
    </p:spTree>
    <p:extLst>
      <p:ext uri="{BB962C8B-B14F-4D97-AF65-F5344CB8AC3E}">
        <p14:creationId xmlns:p14="http://schemas.microsoft.com/office/powerpoint/2010/main" val="33398555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Why should you care?</a:t>
            </a:r>
            <a:endParaRPr lang="en-GB" dirty="0"/>
          </a:p>
        </p:txBody>
      </p:sp>
      <p:sp>
        <p:nvSpPr>
          <p:cNvPr id="3" name="Text Placeholder 2"/>
          <p:cNvSpPr>
            <a:spLocks noGrp="1"/>
          </p:cNvSpPr>
          <p:nvPr>
            <p:ph type="body" sz="quarter" idx="14"/>
          </p:nvPr>
        </p:nvSpPr>
        <p:spPr>
          <a:xfrm>
            <a:off x="531044" y="962948"/>
            <a:ext cx="8092800" cy="5346372"/>
          </a:xfrm>
        </p:spPr>
        <p:txBody>
          <a:bodyPr/>
          <a:lstStyle/>
          <a:p>
            <a:r>
              <a:rPr lang="en-GB" dirty="0" smtClean="0"/>
              <a:t>Flexible platform to experiment with React</a:t>
            </a:r>
          </a:p>
          <a:p>
            <a:r>
              <a:rPr lang="en-GB" dirty="0" smtClean="0"/>
              <a:t>Easy to spin up</a:t>
            </a:r>
          </a:p>
          <a:p>
            <a:r>
              <a:rPr lang="en-GB" dirty="0" smtClean="0"/>
              <a:t>Simple to distribute</a:t>
            </a:r>
          </a:p>
          <a:p>
            <a:r>
              <a:rPr lang="en-GB" dirty="0" smtClean="0"/>
              <a:t>There are always lots of little ideas at hackathons, this would be a good starting point for many of them</a:t>
            </a:r>
          </a:p>
          <a:p>
            <a:r>
              <a:rPr lang="en-GB" dirty="0" smtClean="0"/>
              <a:t>For the next Hackathon we propose the creation of an Electron based, React fronted Hastings Toolkit. Somewhere for all the little applications to live so they can actually be used and easily distributed instead of mostly just being a fun little diversion for a few days.</a:t>
            </a:r>
          </a:p>
        </p:txBody>
      </p:sp>
    </p:spTree>
    <p:extLst>
      <p:ext uri="{BB962C8B-B14F-4D97-AF65-F5344CB8AC3E}">
        <p14:creationId xmlns:p14="http://schemas.microsoft.com/office/powerpoint/2010/main" val="30393528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Hastings Pier</a:t>
            </a:r>
            <a:endParaRPr lang="en-GB" dirty="0"/>
          </a:p>
        </p:txBody>
      </p:sp>
      <p:sp>
        <p:nvSpPr>
          <p:cNvPr id="3" name="Text Placeholder 2"/>
          <p:cNvSpPr>
            <a:spLocks noGrp="1"/>
          </p:cNvSpPr>
          <p:nvPr>
            <p:ph type="body" sz="quarter" idx="14"/>
          </p:nvPr>
        </p:nvSpPr>
        <p:spPr>
          <a:xfrm>
            <a:off x="531044" y="962948"/>
            <a:ext cx="8092800" cy="5346372"/>
          </a:xfrm>
        </p:spPr>
        <p:txBody>
          <a:bodyPr/>
          <a:lstStyle/>
          <a:p>
            <a:r>
              <a:rPr lang="en-GB" dirty="0" smtClean="0"/>
              <a:t>We have started work on the scaffolding for the toolbox application which we are calling “Pier”</a:t>
            </a:r>
          </a:p>
          <a:p>
            <a:r>
              <a:rPr lang="en-GB" dirty="0" smtClean="0"/>
              <a:t>Implemented some core functionality such as:</a:t>
            </a:r>
          </a:p>
          <a:p>
            <a:pPr lvl="1"/>
            <a:r>
              <a:rPr lang="en-GB" dirty="0" smtClean="0"/>
              <a:t>App switching</a:t>
            </a:r>
          </a:p>
          <a:p>
            <a:pPr lvl="1"/>
            <a:r>
              <a:rPr lang="en-GB" dirty="0" smtClean="0"/>
              <a:t>Notifications</a:t>
            </a:r>
          </a:p>
          <a:p>
            <a:pPr lvl="1"/>
            <a:r>
              <a:rPr lang="en-GB" dirty="0" smtClean="0"/>
              <a:t>Saving to Local and persistent storage</a:t>
            </a:r>
          </a:p>
          <a:p>
            <a:pPr lvl="1"/>
            <a:r>
              <a:rPr lang="en-GB" dirty="0" smtClean="0"/>
              <a:t>Embedding </a:t>
            </a:r>
            <a:r>
              <a:rPr lang="en-GB" dirty="0" err="1" smtClean="0"/>
              <a:t>webviews</a:t>
            </a:r>
            <a:r>
              <a:rPr lang="en-GB" dirty="0" smtClean="0"/>
              <a:t> &amp; </a:t>
            </a:r>
            <a:r>
              <a:rPr lang="en-GB" dirty="0" err="1" smtClean="0"/>
              <a:t>BrowserViews</a:t>
            </a:r>
            <a:endParaRPr lang="en-GB" dirty="0" smtClean="0"/>
          </a:p>
          <a:p>
            <a:r>
              <a:rPr lang="en-GB" dirty="0" smtClean="0"/>
              <a:t>While not set in stone we have some design structures we are working to in an attempt to form a standard design for apps to fit into</a:t>
            </a:r>
          </a:p>
          <a:p>
            <a:r>
              <a:rPr lang="en-GB" dirty="0" smtClean="0"/>
              <a:t>We have set up the testing frameworks needed for each language and created example tests for them.</a:t>
            </a:r>
          </a:p>
          <a:p>
            <a:r>
              <a:rPr lang="en-GB" dirty="0" smtClean="0"/>
              <a:t>It’s a learning experience so there are probably better ways to implement some things which is where the group effort comes in.</a:t>
            </a:r>
          </a:p>
        </p:txBody>
      </p:sp>
    </p:spTree>
    <p:extLst>
      <p:ext uri="{BB962C8B-B14F-4D97-AF65-F5344CB8AC3E}">
        <p14:creationId xmlns:p14="http://schemas.microsoft.com/office/powerpoint/2010/main" val="15250612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2019-11-26 10-28-27">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0" y="980728"/>
            <a:ext cx="9144000" cy="5143500"/>
          </a:xfrm>
          <a:prstGeom prst="rect">
            <a:avLst/>
          </a:prstGeom>
        </p:spPr>
      </p:pic>
    </p:spTree>
    <p:extLst>
      <p:ext uri="{BB962C8B-B14F-4D97-AF65-F5344CB8AC3E}">
        <p14:creationId xmlns:p14="http://schemas.microsoft.com/office/powerpoint/2010/main" val="142970325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hape 221"/>
          <p:cNvSpPr>
            <a:spLocks noGrp="1"/>
          </p:cNvSpPr>
          <p:nvPr>
            <p:ph type="body" sz="quarter" idx="13"/>
          </p:nvPr>
        </p:nvSpPr>
        <p:spPr>
          <a:prstGeom prst="rect">
            <a:avLst/>
          </a:prstGeom>
          <a:extLst>
            <a:ext uri="{C572A759-6A51-4108-AA02-DFA0A04FC94B}">
              <ma14:wrappingTextBoxFlag xmlns="" xmlns:ma14="http://schemas.microsoft.com/office/mac/drawingml/2011/main" val="1"/>
            </a:ext>
          </a:extLst>
        </p:spPr>
        <p:txBody>
          <a:bodyPr/>
          <a:lstStyle>
            <a:lvl1pPr algn="l">
              <a:lnSpc>
                <a:spcPct val="100000"/>
              </a:lnSpc>
              <a:spcBef>
                <a:spcPts val="600"/>
              </a:spcBef>
              <a:defRPr b="0">
                <a:solidFill>
                  <a:schemeClr val="accent1"/>
                </a:solidFill>
              </a:defRPr>
            </a:lvl1pPr>
          </a:lstStyle>
          <a:p>
            <a:pPr marL="0" indent="0">
              <a:buNone/>
            </a:pPr>
            <a:r>
              <a:rPr lang="en-GB" sz="3000" dirty="0" smtClean="0"/>
              <a:t>Agenda</a:t>
            </a:r>
            <a:endParaRPr sz="3000" dirty="0"/>
          </a:p>
        </p:txBody>
      </p:sp>
      <p:sp>
        <p:nvSpPr>
          <p:cNvPr id="3" name="Text Placeholder 2"/>
          <p:cNvSpPr>
            <a:spLocks noGrp="1"/>
          </p:cNvSpPr>
          <p:nvPr>
            <p:ph type="body" sz="quarter" idx="14"/>
          </p:nvPr>
        </p:nvSpPr>
        <p:spPr/>
        <p:txBody>
          <a:bodyPr/>
          <a:lstStyle/>
          <a:p>
            <a:r>
              <a:rPr lang="en-GB" sz="1500" dirty="0" smtClean="0"/>
              <a:t>What is Electron?</a:t>
            </a:r>
          </a:p>
          <a:p>
            <a:pPr lvl="1"/>
            <a:r>
              <a:rPr lang="en-GB" sz="1500" dirty="0" smtClean="0"/>
              <a:t>Intro</a:t>
            </a:r>
          </a:p>
          <a:p>
            <a:pPr lvl="1"/>
            <a:r>
              <a:rPr lang="en-GB" sz="1500" dirty="0" smtClean="0"/>
              <a:t>Example applications on the market</a:t>
            </a:r>
          </a:p>
          <a:p>
            <a:r>
              <a:rPr lang="en-GB" sz="1500" dirty="0" smtClean="0"/>
              <a:t>React and Electron</a:t>
            </a:r>
          </a:p>
          <a:p>
            <a:r>
              <a:rPr lang="en-GB" sz="1500" dirty="0"/>
              <a:t>Setting </a:t>
            </a:r>
            <a:r>
              <a:rPr lang="en-GB" sz="1500" dirty="0" smtClean="0"/>
              <a:t>up Electron</a:t>
            </a:r>
          </a:p>
          <a:p>
            <a:r>
              <a:rPr lang="en-GB" sz="1500" dirty="0" smtClean="0"/>
              <a:t>Backend options</a:t>
            </a:r>
          </a:p>
          <a:p>
            <a:pPr lvl="1"/>
            <a:r>
              <a:rPr lang="en-GB" sz="1500" dirty="0" smtClean="0"/>
              <a:t>TS/JS</a:t>
            </a:r>
          </a:p>
          <a:p>
            <a:pPr lvl="1"/>
            <a:r>
              <a:rPr lang="en-GB" sz="1500" dirty="0" smtClean="0"/>
              <a:t>C#</a:t>
            </a:r>
          </a:p>
          <a:p>
            <a:pPr lvl="1"/>
            <a:r>
              <a:rPr lang="en-GB" sz="1500" dirty="0" smtClean="0"/>
              <a:t>Java</a:t>
            </a:r>
          </a:p>
          <a:p>
            <a:r>
              <a:rPr lang="en-GB" sz="1500" dirty="0" smtClean="0"/>
              <a:t>Our use of it</a:t>
            </a:r>
          </a:p>
          <a:p>
            <a:pPr lvl="1"/>
            <a:r>
              <a:rPr lang="en-GB" sz="1500" dirty="0" smtClean="0"/>
              <a:t>Lessons learned about Electron</a:t>
            </a:r>
          </a:p>
          <a:p>
            <a:pPr lvl="1"/>
            <a:r>
              <a:rPr lang="en-GB" sz="1500" dirty="0" smtClean="0"/>
              <a:t>Lessons learned about React</a:t>
            </a:r>
          </a:p>
          <a:p>
            <a:pPr lvl="1"/>
            <a:r>
              <a:rPr lang="en-GB" sz="1500" dirty="0" smtClean="0"/>
              <a:t>Questions raised</a:t>
            </a:r>
          </a:p>
          <a:p>
            <a:r>
              <a:rPr lang="en-GB" sz="1500" dirty="0" smtClean="0"/>
              <a:t>Why as a company Electron is interesting</a:t>
            </a:r>
          </a:p>
          <a:p>
            <a:pPr lvl="1"/>
            <a:r>
              <a:rPr lang="en-GB" sz="1500" dirty="0" smtClean="0"/>
              <a:t>Internal value instead of customer facing</a:t>
            </a:r>
          </a:p>
          <a:p>
            <a:pPr lvl="1"/>
            <a:r>
              <a:rPr lang="en-GB" sz="1500" dirty="0" smtClean="0"/>
              <a:t>“Hastings Pier”</a:t>
            </a:r>
          </a:p>
          <a:p>
            <a:pPr lvl="1"/>
            <a:endParaRPr lang="en-GB" sz="1500" dirty="0"/>
          </a:p>
        </p:txBody>
      </p:sp>
    </p:spTree>
    <p:extLst>
      <p:ext uri="{BB962C8B-B14F-4D97-AF65-F5344CB8AC3E}">
        <p14:creationId xmlns:p14="http://schemas.microsoft.com/office/powerpoint/2010/main" val="4221758542"/>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GB" dirty="0" smtClean="0"/>
              <a:t>What is Electron</a:t>
            </a:r>
            <a:endParaRPr lang="en-GB" dirty="0"/>
          </a:p>
        </p:txBody>
      </p:sp>
      <p:sp>
        <p:nvSpPr>
          <p:cNvPr id="4" name="Text Placeholder 3"/>
          <p:cNvSpPr>
            <a:spLocks noGrp="1"/>
          </p:cNvSpPr>
          <p:nvPr>
            <p:ph type="body" sz="quarter" idx="14"/>
          </p:nvPr>
        </p:nvSpPr>
        <p:spPr>
          <a:xfrm>
            <a:off x="531044" y="962948"/>
            <a:ext cx="8092800" cy="5346372"/>
          </a:xfrm>
        </p:spPr>
        <p:txBody>
          <a:bodyPr/>
          <a:lstStyle/>
          <a:p>
            <a:r>
              <a:rPr lang="en-GB" dirty="0" smtClean="0"/>
              <a:t>Electron is a cross platform framework which allows you to build desktop applications with web technologies.</a:t>
            </a:r>
          </a:p>
          <a:p>
            <a:pPr lvl="1"/>
            <a:r>
              <a:rPr lang="en-GB" dirty="0" smtClean="0"/>
              <a:t>The same application can be packaged with small/no changes for Windows, Mac and Linux.</a:t>
            </a:r>
          </a:p>
          <a:p>
            <a:r>
              <a:rPr lang="en-GB" dirty="0" smtClean="0"/>
              <a:t>Allows you to use web technologies to make a UI for an application which can have desktop functions not normally allowed by the web such as file reading/writing.</a:t>
            </a:r>
          </a:p>
          <a:p>
            <a:r>
              <a:rPr lang="en-GB" dirty="0" smtClean="0"/>
              <a:t>Can use almost any web technology for frontend and language for the back.</a:t>
            </a:r>
          </a:p>
          <a:p>
            <a:endParaRPr lang="en-GB" dirty="0"/>
          </a:p>
        </p:txBody>
      </p:sp>
      <p:pic>
        <p:nvPicPr>
          <p:cNvPr id="6" name="Picture 5"/>
          <p:cNvPicPr>
            <a:picLocks noChangeAspect="1"/>
          </p:cNvPicPr>
          <p:nvPr/>
        </p:nvPicPr>
        <p:blipFill>
          <a:blip r:embed="rId3"/>
          <a:stretch>
            <a:fillRect/>
          </a:stretch>
        </p:blipFill>
        <p:spPr>
          <a:xfrm>
            <a:off x="740550" y="3933056"/>
            <a:ext cx="7673788" cy="2557929"/>
          </a:xfrm>
          <a:prstGeom prst="rect">
            <a:avLst/>
          </a:prstGeom>
        </p:spPr>
      </p:pic>
    </p:spTree>
    <p:extLst>
      <p:ext uri="{BB962C8B-B14F-4D97-AF65-F5344CB8AC3E}">
        <p14:creationId xmlns:p14="http://schemas.microsoft.com/office/powerpoint/2010/main" val="1929773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What Electron adds to your project</a:t>
            </a:r>
            <a:endParaRPr lang="en-GB" dirty="0"/>
          </a:p>
        </p:txBody>
      </p:sp>
      <p:sp>
        <p:nvSpPr>
          <p:cNvPr id="3" name="Text Placeholder 2"/>
          <p:cNvSpPr>
            <a:spLocks noGrp="1"/>
          </p:cNvSpPr>
          <p:nvPr>
            <p:ph type="body" sz="quarter" idx="14"/>
          </p:nvPr>
        </p:nvSpPr>
        <p:spPr>
          <a:xfrm>
            <a:off x="531044" y="962948"/>
            <a:ext cx="8092800" cy="5346372"/>
          </a:xfrm>
        </p:spPr>
        <p:txBody>
          <a:bodyPr/>
          <a:lstStyle/>
          <a:p>
            <a:r>
              <a:rPr lang="en-GB" dirty="0" smtClean="0"/>
              <a:t>Desktop notifications for events triggered on the web</a:t>
            </a:r>
          </a:p>
          <a:p>
            <a:r>
              <a:rPr lang="en-GB" dirty="0" smtClean="0"/>
              <a:t>File read and write</a:t>
            </a:r>
          </a:p>
          <a:p>
            <a:r>
              <a:rPr lang="en-GB" dirty="0" smtClean="0"/>
              <a:t>Updating client applications automatically</a:t>
            </a:r>
          </a:p>
          <a:p>
            <a:r>
              <a:rPr lang="en-GB" dirty="0" smtClean="0"/>
              <a:t>Simple distribution</a:t>
            </a:r>
          </a:p>
          <a:p>
            <a:r>
              <a:rPr lang="en-GB" dirty="0" smtClean="0"/>
              <a:t>Easy updating</a:t>
            </a:r>
          </a:p>
          <a:p>
            <a:r>
              <a:rPr lang="en-GB" dirty="0" smtClean="0"/>
              <a:t>Large support network of developers</a:t>
            </a:r>
            <a:endParaRPr lang="en-GB" dirty="0"/>
          </a:p>
        </p:txBody>
      </p:sp>
    </p:spTree>
    <p:extLst>
      <p:ext uri="{BB962C8B-B14F-4D97-AF65-F5344CB8AC3E}">
        <p14:creationId xmlns:p14="http://schemas.microsoft.com/office/powerpoint/2010/main" val="40602023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Electron Applications on the Market</a:t>
            </a:r>
            <a:endParaRPr lang="en-GB" dirty="0"/>
          </a:p>
        </p:txBody>
      </p:sp>
      <p:sp>
        <p:nvSpPr>
          <p:cNvPr id="3" name="Text Placeholder 2"/>
          <p:cNvSpPr>
            <a:spLocks noGrp="1"/>
          </p:cNvSpPr>
          <p:nvPr>
            <p:ph type="body" sz="quarter" idx="14"/>
          </p:nvPr>
        </p:nvSpPr>
        <p:spPr>
          <a:xfrm>
            <a:off x="531044" y="962948"/>
            <a:ext cx="8092800" cy="2610068"/>
          </a:xfrm>
        </p:spPr>
        <p:txBody>
          <a:bodyPr/>
          <a:lstStyle/>
          <a:p>
            <a:r>
              <a:rPr lang="en-GB" dirty="0" smtClean="0"/>
              <a:t>Discord</a:t>
            </a:r>
          </a:p>
          <a:p>
            <a:r>
              <a:rPr lang="en-GB" dirty="0" smtClean="0"/>
              <a:t>Slack</a:t>
            </a:r>
          </a:p>
          <a:p>
            <a:r>
              <a:rPr lang="en-GB" dirty="0" smtClean="0"/>
              <a:t>Visual Studio Code</a:t>
            </a:r>
          </a:p>
          <a:p>
            <a:r>
              <a:rPr lang="en-GB" dirty="0" smtClean="0"/>
              <a:t>WhatsApp Desktop</a:t>
            </a:r>
          </a:p>
          <a:p>
            <a:r>
              <a:rPr lang="en-GB" dirty="0" smtClean="0"/>
              <a:t>Skype</a:t>
            </a:r>
          </a:p>
          <a:p>
            <a:r>
              <a:rPr lang="en-GB" dirty="0" smtClean="0"/>
              <a:t>GitHub Desktop</a:t>
            </a:r>
            <a:endParaRPr lang="en-GB" dirty="0"/>
          </a:p>
        </p:txBody>
      </p:sp>
      <p:sp>
        <p:nvSpPr>
          <p:cNvPr id="4" name="Rectangle 3"/>
          <p:cNvSpPr/>
          <p:nvPr/>
        </p:nvSpPr>
        <p:spPr>
          <a:xfrm>
            <a:off x="323528" y="4149080"/>
            <a:ext cx="8711872" cy="861774"/>
          </a:xfrm>
          <a:prstGeom prst="rect">
            <a:avLst/>
          </a:prstGeom>
          <a:noFill/>
        </p:spPr>
        <p:txBody>
          <a:bodyPr wrap="none" lIns="91440" tIns="45720" rIns="91440" bIns="45720">
            <a:spAutoFit/>
          </a:bodyPr>
          <a:lstStyle/>
          <a:p>
            <a:pPr algn="ctr"/>
            <a:r>
              <a:rPr lang="en-US" sz="5000" b="0" cap="none" spc="0" dirty="0" smtClean="0">
                <a:ln w="0"/>
                <a:solidFill>
                  <a:schemeClr val="tx1"/>
                </a:solidFill>
                <a:effectLst>
                  <a:outerShdw blurRad="38100" dist="19050" dir="2700000" algn="tl" rotWithShape="0">
                    <a:schemeClr val="dk1">
                      <a:alpha val="40000"/>
                    </a:schemeClr>
                  </a:outerShdw>
                </a:effectLst>
              </a:rPr>
              <a:t>It’s a TRANSFERABLE SKILL</a:t>
            </a:r>
            <a:endParaRPr lang="en-US" sz="5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542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React and Electron</a:t>
            </a:r>
            <a:endParaRPr lang="en-GB" dirty="0"/>
          </a:p>
        </p:txBody>
      </p:sp>
      <p:sp>
        <p:nvSpPr>
          <p:cNvPr id="3" name="Text Placeholder 2"/>
          <p:cNvSpPr>
            <a:spLocks noGrp="1"/>
          </p:cNvSpPr>
          <p:nvPr>
            <p:ph type="body" sz="quarter" idx="14"/>
          </p:nvPr>
        </p:nvSpPr>
        <p:spPr>
          <a:xfrm>
            <a:off x="539239" y="962948"/>
            <a:ext cx="8092800" cy="4968552"/>
          </a:xfrm>
        </p:spPr>
        <p:txBody>
          <a:bodyPr/>
          <a:lstStyle/>
          <a:p>
            <a:r>
              <a:rPr lang="en-GB" dirty="0" smtClean="0"/>
              <a:t>React is the future language of the HD website</a:t>
            </a:r>
          </a:p>
          <a:p>
            <a:r>
              <a:rPr lang="en-GB" dirty="0" smtClean="0"/>
              <a:t>It lends its self to being modular and reusable, like SOLID backend code</a:t>
            </a:r>
          </a:p>
          <a:p>
            <a:r>
              <a:rPr lang="en-GB" dirty="0" smtClean="0"/>
              <a:t>VERY popular language</a:t>
            </a:r>
            <a:endParaRPr lang="en-GB" dirty="0"/>
          </a:p>
        </p:txBody>
      </p:sp>
    </p:spTree>
    <p:extLst>
      <p:ext uri="{BB962C8B-B14F-4D97-AF65-F5344CB8AC3E}">
        <p14:creationId xmlns:p14="http://schemas.microsoft.com/office/powerpoint/2010/main" val="1294235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GB" dirty="0" smtClean="0"/>
              <a:t>Setting up Electron</a:t>
            </a:r>
            <a:endParaRPr lang="en-GB" dirty="0"/>
          </a:p>
        </p:txBody>
      </p:sp>
      <p:sp>
        <p:nvSpPr>
          <p:cNvPr id="4" name="Text Placeholder 3"/>
          <p:cNvSpPr>
            <a:spLocks noGrp="1"/>
          </p:cNvSpPr>
          <p:nvPr>
            <p:ph type="body" sz="quarter" idx="14"/>
          </p:nvPr>
        </p:nvSpPr>
        <p:spPr>
          <a:xfrm>
            <a:off x="531045" y="962948"/>
            <a:ext cx="8092800" cy="4968552"/>
          </a:xfrm>
        </p:spPr>
        <p:txBody>
          <a:bodyPr/>
          <a:lstStyle/>
          <a:p>
            <a:r>
              <a:rPr lang="en-GB" dirty="0" smtClean="0"/>
              <a:t>There are MANY tutorials but the one we have had most consistency with is:</a:t>
            </a:r>
          </a:p>
          <a:p>
            <a:pPr lvl="1"/>
            <a:r>
              <a:rPr lang="en-GB" dirty="0">
                <a:hlinkClick r:id="rId2"/>
              </a:rPr>
              <a:t>https://</a:t>
            </a:r>
            <a:r>
              <a:rPr lang="en-GB" dirty="0" smtClean="0">
                <a:hlinkClick r:id="rId2"/>
              </a:rPr>
              <a:t>itnext.io/create-desktop-with-electron-react-and-c-86f9765809b7</a:t>
            </a:r>
            <a:endParaRPr lang="en-GB" dirty="0" smtClean="0"/>
          </a:p>
          <a:p>
            <a:pPr lvl="1"/>
            <a:r>
              <a:rPr lang="en-GB" dirty="0" smtClean="0"/>
              <a:t>Has some specific steps for one way of integrating C# backend but those steps can be skipped.</a:t>
            </a:r>
          </a:p>
          <a:p>
            <a:r>
              <a:rPr lang="en-GB" dirty="0" smtClean="0"/>
              <a:t>We have created an empty project which is set up for Electron and React. If you are interested we can share it.</a:t>
            </a:r>
            <a:endParaRPr lang="en-GB" dirty="0"/>
          </a:p>
        </p:txBody>
      </p:sp>
    </p:spTree>
    <p:extLst>
      <p:ext uri="{BB962C8B-B14F-4D97-AF65-F5344CB8AC3E}">
        <p14:creationId xmlns:p14="http://schemas.microsoft.com/office/powerpoint/2010/main" val="42188837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Backend options</a:t>
            </a:r>
            <a:endParaRPr lang="en-GB" dirty="0"/>
          </a:p>
        </p:txBody>
      </p:sp>
      <p:sp>
        <p:nvSpPr>
          <p:cNvPr id="3" name="Text Placeholder 2"/>
          <p:cNvSpPr>
            <a:spLocks noGrp="1"/>
          </p:cNvSpPr>
          <p:nvPr>
            <p:ph type="body" sz="quarter" idx="14"/>
          </p:nvPr>
        </p:nvSpPr>
        <p:spPr>
          <a:xfrm>
            <a:off x="531044" y="962948"/>
            <a:ext cx="8092800" cy="5346372"/>
          </a:xfrm>
        </p:spPr>
        <p:txBody>
          <a:bodyPr/>
          <a:lstStyle/>
          <a:p>
            <a:r>
              <a:rPr lang="en-GB" dirty="0" smtClean="0"/>
              <a:t>Electron has its own desktop integration which can be accessed using Typescript or JavaScript. Either in utility classes or directly by components.</a:t>
            </a:r>
          </a:p>
          <a:p>
            <a:r>
              <a:rPr lang="en-GB" dirty="0" smtClean="0"/>
              <a:t>We have tried </a:t>
            </a:r>
          </a:p>
          <a:p>
            <a:pPr lvl="1"/>
            <a:r>
              <a:rPr lang="en-GB" dirty="0" smtClean="0"/>
              <a:t>TS/JS (Bat Man-ager, Current Octane Burner)</a:t>
            </a:r>
          </a:p>
          <a:p>
            <a:pPr lvl="1"/>
            <a:r>
              <a:rPr lang="en-GB" dirty="0" smtClean="0"/>
              <a:t>C# (Early Octane Burner)</a:t>
            </a:r>
          </a:p>
          <a:p>
            <a:pPr lvl="1"/>
            <a:r>
              <a:rPr lang="en-GB" dirty="0" smtClean="0"/>
              <a:t>Java</a:t>
            </a:r>
            <a:endParaRPr lang="en-GB" dirty="0" smtClean="0"/>
          </a:p>
          <a:p>
            <a:r>
              <a:rPr lang="en-GB" dirty="0" smtClean="0"/>
              <a:t>Being </a:t>
            </a:r>
            <a:r>
              <a:rPr lang="en-GB" dirty="0" smtClean="0"/>
              <a:t>a popular and open platform there are plenty of tutorials and </a:t>
            </a:r>
            <a:r>
              <a:rPr lang="en-GB" dirty="0" err="1" smtClean="0"/>
              <a:t>stackoverflow</a:t>
            </a:r>
            <a:r>
              <a:rPr lang="en-GB" dirty="0" smtClean="0"/>
              <a:t> questions covering lots of variations.</a:t>
            </a:r>
          </a:p>
        </p:txBody>
      </p:sp>
    </p:spTree>
    <p:extLst>
      <p:ext uri="{BB962C8B-B14F-4D97-AF65-F5344CB8AC3E}">
        <p14:creationId xmlns:p14="http://schemas.microsoft.com/office/powerpoint/2010/main" val="953669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Our experience of it</a:t>
            </a:r>
            <a:endParaRPr lang="en-GB" dirty="0"/>
          </a:p>
        </p:txBody>
      </p:sp>
      <p:sp>
        <p:nvSpPr>
          <p:cNvPr id="3" name="Text Placeholder 2"/>
          <p:cNvSpPr>
            <a:spLocks noGrp="1"/>
          </p:cNvSpPr>
          <p:nvPr>
            <p:ph type="body" sz="quarter" idx="14"/>
          </p:nvPr>
        </p:nvSpPr>
        <p:spPr>
          <a:xfrm>
            <a:off x="531044" y="962948"/>
            <a:ext cx="8092800" cy="5346372"/>
          </a:xfrm>
        </p:spPr>
        <p:txBody>
          <a:bodyPr/>
          <a:lstStyle/>
          <a:p>
            <a:r>
              <a:rPr lang="en-GB" dirty="0" smtClean="0"/>
              <a:t>Quick to set up</a:t>
            </a:r>
          </a:p>
          <a:p>
            <a:r>
              <a:rPr lang="en-GB" dirty="0" smtClean="0"/>
              <a:t>Simple to create a working application with just HTML and JS</a:t>
            </a:r>
          </a:p>
          <a:p>
            <a:r>
              <a:rPr lang="en-GB" dirty="0" smtClean="0"/>
              <a:t>LOTS of </a:t>
            </a:r>
            <a:r>
              <a:rPr lang="en-GB" dirty="0" err="1" smtClean="0"/>
              <a:t>npm</a:t>
            </a:r>
            <a:r>
              <a:rPr lang="en-GB" dirty="0" smtClean="0"/>
              <a:t> modules for electron specifically to simplify things like deployment, updating applications, debugging and more.</a:t>
            </a:r>
          </a:p>
          <a:p>
            <a:r>
              <a:rPr lang="en-GB" dirty="0" smtClean="0"/>
              <a:t>Many react modules available as well for simplifying things.</a:t>
            </a:r>
          </a:p>
          <a:p>
            <a:r>
              <a:rPr lang="en-GB" dirty="0" smtClean="0"/>
              <a:t>Pretty popular framework so plenty of help online with tutorials and </a:t>
            </a:r>
            <a:r>
              <a:rPr lang="en-GB" dirty="0" err="1" smtClean="0"/>
              <a:t>stackoverflow</a:t>
            </a:r>
            <a:endParaRPr lang="en-GB" dirty="0" smtClean="0"/>
          </a:p>
          <a:p>
            <a:r>
              <a:rPr lang="en-GB" dirty="0" smtClean="0"/>
              <a:t>Cross compatible, just need a machine that can run chromium to get most of the functionality.</a:t>
            </a:r>
          </a:p>
          <a:p>
            <a:endParaRPr lang="en-GB" dirty="0" smtClean="0"/>
          </a:p>
        </p:txBody>
      </p:sp>
    </p:spTree>
    <p:extLst>
      <p:ext uri="{BB962C8B-B14F-4D97-AF65-F5344CB8AC3E}">
        <p14:creationId xmlns:p14="http://schemas.microsoft.com/office/powerpoint/2010/main" val="112153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Hastings Direct">
  <a:themeElements>
    <a:clrScheme name="HD colours">
      <a:dk1>
        <a:srgbClr val="51626F"/>
      </a:dk1>
      <a:lt1>
        <a:srgbClr val="FFFFFF"/>
      </a:lt1>
      <a:dk2>
        <a:srgbClr val="0066A1"/>
      </a:dk2>
      <a:lt2>
        <a:srgbClr val="EF4641"/>
      </a:lt2>
      <a:accent1>
        <a:srgbClr val="0066A1"/>
      </a:accent1>
      <a:accent2>
        <a:srgbClr val="A0CFEB"/>
      </a:accent2>
      <a:accent3>
        <a:srgbClr val="00A3E0"/>
      </a:accent3>
      <a:accent4>
        <a:srgbClr val="565294"/>
      </a:accent4>
      <a:accent5>
        <a:srgbClr val="8EDD65"/>
      </a:accent5>
      <a:accent6>
        <a:srgbClr val="00685E"/>
      </a:accent6>
      <a:hlink>
        <a:srgbClr val="0066A1"/>
      </a:hlink>
      <a:folHlink>
        <a:srgbClr val="00A4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D layout master">
  <a:themeElements>
    <a:clrScheme name="HD colours">
      <a:dk1>
        <a:srgbClr val="0066A1"/>
      </a:dk1>
      <a:lt1>
        <a:srgbClr val="FFFFFF"/>
      </a:lt1>
      <a:dk2>
        <a:srgbClr val="EF4641"/>
      </a:dk2>
      <a:lt2>
        <a:srgbClr val="51626F"/>
      </a:lt2>
      <a:accent1>
        <a:srgbClr val="0066A1"/>
      </a:accent1>
      <a:accent2>
        <a:srgbClr val="A0CFEB"/>
      </a:accent2>
      <a:accent3>
        <a:srgbClr val="00A3E0"/>
      </a:accent3>
      <a:accent4>
        <a:srgbClr val="565294"/>
      </a:accent4>
      <a:accent5>
        <a:srgbClr val="8EDD65"/>
      </a:accent5>
      <a:accent6>
        <a:srgbClr val="00685E"/>
      </a:accent6>
      <a:hlink>
        <a:srgbClr val="0066A1"/>
      </a:hlink>
      <a:folHlink>
        <a:srgbClr val="00A4E0"/>
      </a:folHlink>
    </a:clrScheme>
    <a:fontScheme name="HD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solidFill>
              <a:schemeClr val="bg2"/>
            </a:solidFill>
          </a:defRPr>
        </a:defPPr>
      </a:lstStyle>
    </a:txDef>
  </a:objectDefaults>
  <a:extraClrSchemeLst/>
</a:theme>
</file>

<file path=ppt/theme/theme3.xml><?xml version="1.0" encoding="utf-8"?>
<a:theme xmlns:a="http://schemas.openxmlformats.org/drawingml/2006/main" name="HD section master">
  <a:themeElements>
    <a:clrScheme name="HD colours">
      <a:dk1>
        <a:srgbClr val="0066A1"/>
      </a:dk1>
      <a:lt1>
        <a:srgbClr val="51626F"/>
      </a:lt1>
      <a:dk2>
        <a:srgbClr val="EF4641"/>
      </a:dk2>
      <a:lt2>
        <a:srgbClr val="A0CFEB"/>
      </a:lt2>
      <a:accent1>
        <a:srgbClr val="EBAE34"/>
      </a:accent1>
      <a:accent2>
        <a:srgbClr val="862633"/>
      </a:accent2>
      <a:accent3>
        <a:srgbClr val="EF426F"/>
      </a:accent3>
      <a:accent4>
        <a:srgbClr val="FF6A39"/>
      </a:accent4>
      <a:accent5>
        <a:srgbClr val="565294"/>
      </a:accent5>
      <a:accent6>
        <a:srgbClr val="00685E"/>
      </a:accent6>
      <a:hlink>
        <a:srgbClr val="00AF66"/>
      </a:hlink>
      <a:folHlink>
        <a:srgbClr val="43B02A"/>
      </a:folHlink>
    </a:clrScheme>
    <a:fontScheme name="HD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eBenchmarkers Report Template">
  <a:themeElements>
    <a:clrScheme name="_ebenchmarkers PowerPoint">
      <a:dk1>
        <a:srgbClr val="333333"/>
      </a:dk1>
      <a:lt1>
        <a:srgbClr val="FFFFFF"/>
      </a:lt1>
      <a:dk2>
        <a:srgbClr val="646F84"/>
      </a:dk2>
      <a:lt2>
        <a:srgbClr val="FFFFFF"/>
      </a:lt2>
      <a:accent1>
        <a:srgbClr val="A2A9B5"/>
      </a:accent1>
      <a:accent2>
        <a:srgbClr val="CCCCD6"/>
      </a:accent2>
      <a:accent3>
        <a:srgbClr val="E0E2E7"/>
      </a:accent3>
      <a:accent4>
        <a:srgbClr val="FF6400"/>
      </a:accent4>
      <a:accent5>
        <a:srgbClr val="FFB280"/>
      </a:accent5>
      <a:accent6>
        <a:srgbClr val="0D2282"/>
      </a:accent6>
      <a:hlink>
        <a:srgbClr val="616365"/>
      </a:hlink>
      <a:folHlink>
        <a:srgbClr val="0D2282"/>
      </a:folHlink>
    </a:clrScheme>
    <a:fontScheme name="_eBenchmarkers Font">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600" dirty="0" err="1" smtClean="0">
            <a:solidFill>
              <a:schemeClr val="tx1"/>
            </a:solidFill>
          </a:defRPr>
        </a:defPPr>
      </a:lstStyle>
    </a:txDef>
  </a:objectDefaults>
  <a:extraClrSchemeLst/>
</a:theme>
</file>

<file path=ppt/theme/theme5.xml><?xml version="1.0" encoding="utf-8"?>
<a:theme xmlns:a="http://schemas.openxmlformats.org/drawingml/2006/main" name="4_eBenchmarkers Report Template">
  <a:themeElements>
    <a:clrScheme name="_ebenchmarkers PowerPoint">
      <a:dk1>
        <a:srgbClr val="333333"/>
      </a:dk1>
      <a:lt1>
        <a:srgbClr val="FFFFFF"/>
      </a:lt1>
      <a:dk2>
        <a:srgbClr val="646F84"/>
      </a:dk2>
      <a:lt2>
        <a:srgbClr val="FFFFFF"/>
      </a:lt2>
      <a:accent1>
        <a:srgbClr val="A2A9B5"/>
      </a:accent1>
      <a:accent2>
        <a:srgbClr val="CCCCD6"/>
      </a:accent2>
      <a:accent3>
        <a:srgbClr val="E0E2E7"/>
      </a:accent3>
      <a:accent4>
        <a:srgbClr val="FF6400"/>
      </a:accent4>
      <a:accent5>
        <a:srgbClr val="FFB280"/>
      </a:accent5>
      <a:accent6>
        <a:srgbClr val="0D2282"/>
      </a:accent6>
      <a:hlink>
        <a:srgbClr val="616365"/>
      </a:hlink>
      <a:folHlink>
        <a:srgbClr val="0D2282"/>
      </a:folHlink>
    </a:clrScheme>
    <a:fontScheme name="_eBenchmarkers Font">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600" dirty="0" err="1" smtClean="0">
            <a:solidFill>
              <a:schemeClr val="tx1"/>
            </a:solidFill>
          </a:defRPr>
        </a:defPPr>
      </a:lstStyle>
    </a:txDef>
  </a:objectDefaults>
  <a:extraClrSchemeLst/>
</a:theme>
</file>

<file path=ppt/theme/theme6.xml><?xml version="1.0" encoding="utf-8"?>
<a:theme xmlns:a="http://schemas.openxmlformats.org/drawingml/2006/main" name="1_HD layout master">
  <a:themeElements>
    <a:clrScheme name="HD colours">
      <a:dk1>
        <a:srgbClr val="0066A1"/>
      </a:dk1>
      <a:lt1>
        <a:srgbClr val="FFFFFF"/>
      </a:lt1>
      <a:dk2>
        <a:srgbClr val="EF4641"/>
      </a:dk2>
      <a:lt2>
        <a:srgbClr val="51626F"/>
      </a:lt2>
      <a:accent1>
        <a:srgbClr val="0066A1"/>
      </a:accent1>
      <a:accent2>
        <a:srgbClr val="A0CFEB"/>
      </a:accent2>
      <a:accent3>
        <a:srgbClr val="00A3E0"/>
      </a:accent3>
      <a:accent4>
        <a:srgbClr val="565294"/>
      </a:accent4>
      <a:accent5>
        <a:srgbClr val="8EDD65"/>
      </a:accent5>
      <a:accent6>
        <a:srgbClr val="00685E"/>
      </a:accent6>
      <a:hlink>
        <a:srgbClr val="0066A1"/>
      </a:hlink>
      <a:folHlink>
        <a:srgbClr val="00A4E0"/>
      </a:folHlink>
    </a:clrScheme>
    <a:fontScheme name="HD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marL="274638" indent="-274638">
          <a:buClr>
            <a:srgbClr val="EF4641"/>
          </a:buClr>
          <a:buFont typeface="Arial" panose="020B0604020202020204" pitchFamily="34" charset="0"/>
          <a:buChar char="•"/>
          <a:defRPr sz="2000" dirty="0" err="1" smtClean="0">
            <a:solidFill>
              <a:schemeClr val="bg2"/>
            </a:solidFill>
          </a:defRPr>
        </a:defPPr>
      </a:lstStyle>
    </a:txDef>
  </a:objectDefaults>
  <a:extraClrSchemeLst/>
</a:theme>
</file>

<file path=ppt/theme/theme7.xml><?xml version="1.0" encoding="utf-8"?>
<a:theme xmlns:a="http://schemas.openxmlformats.org/drawingml/2006/main" name="8_HD layout master">
  <a:themeElements>
    <a:clrScheme name="HD colours">
      <a:dk1>
        <a:srgbClr val="0066A1"/>
      </a:dk1>
      <a:lt1>
        <a:srgbClr val="FFFFFF"/>
      </a:lt1>
      <a:dk2>
        <a:srgbClr val="EF4641"/>
      </a:dk2>
      <a:lt2>
        <a:srgbClr val="51626F"/>
      </a:lt2>
      <a:accent1>
        <a:srgbClr val="0066A1"/>
      </a:accent1>
      <a:accent2>
        <a:srgbClr val="A0CFEB"/>
      </a:accent2>
      <a:accent3>
        <a:srgbClr val="00A3E0"/>
      </a:accent3>
      <a:accent4>
        <a:srgbClr val="565294"/>
      </a:accent4>
      <a:accent5>
        <a:srgbClr val="8EDD65"/>
      </a:accent5>
      <a:accent6>
        <a:srgbClr val="00685E"/>
      </a:accent6>
      <a:hlink>
        <a:srgbClr val="0066A1"/>
      </a:hlink>
      <a:folHlink>
        <a:srgbClr val="00A4E0"/>
      </a:folHlink>
    </a:clrScheme>
    <a:fontScheme name="HD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solidFill>
              <a:schemeClr val="bg2"/>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72755</TotalTime>
  <Words>674</Words>
  <Application>Microsoft Office PowerPoint</Application>
  <PresentationFormat>On-screen Show (4:3)</PresentationFormat>
  <Paragraphs>85</Paragraphs>
  <Slides>12</Slides>
  <Notes>5</Notes>
  <HiddenSlides>0</HiddenSlides>
  <MMClips>1</MMClips>
  <ScaleCrop>false</ScaleCrop>
  <HeadingPairs>
    <vt:vector size="6" baseType="variant">
      <vt:variant>
        <vt:lpstr>Fonts Used</vt:lpstr>
      </vt:variant>
      <vt:variant>
        <vt:i4>4</vt:i4>
      </vt:variant>
      <vt:variant>
        <vt:lpstr>Theme</vt:lpstr>
      </vt:variant>
      <vt:variant>
        <vt:i4>7</vt:i4>
      </vt:variant>
      <vt:variant>
        <vt:lpstr>Slide Titles</vt:lpstr>
      </vt:variant>
      <vt:variant>
        <vt:i4>12</vt:i4>
      </vt:variant>
    </vt:vector>
  </HeadingPairs>
  <TitlesOfParts>
    <vt:vector size="23" baseType="lpstr">
      <vt:lpstr>Arial</vt:lpstr>
      <vt:lpstr>Calibri</vt:lpstr>
      <vt:lpstr>Franklin Gothic Book</vt:lpstr>
      <vt:lpstr>Franklin Gothic Medium</vt:lpstr>
      <vt:lpstr>Hastings Direct</vt:lpstr>
      <vt:lpstr>HD layout master</vt:lpstr>
      <vt:lpstr>HD section master</vt:lpstr>
      <vt:lpstr>eBenchmarkers Report Template</vt:lpstr>
      <vt:lpstr>4_eBenchmarkers Report Template</vt:lpstr>
      <vt:lpstr>1_HD layout master</vt:lpstr>
      <vt:lpstr>8_HD layout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Hastings Direct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Luke Goldsmith</dc:creator>
  <cp:lastModifiedBy>Nicholas Mann</cp:lastModifiedBy>
  <cp:revision>688</cp:revision>
  <cp:lastPrinted>2018-11-15T08:43:56Z</cp:lastPrinted>
  <dcterms:created xsi:type="dcterms:W3CDTF">2015-11-09T16:00:57Z</dcterms:created>
  <dcterms:modified xsi:type="dcterms:W3CDTF">2019-11-26T16:36:51Z</dcterms:modified>
</cp:coreProperties>
</file>