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0"/>
  </p:notesMasterIdLst>
  <p:handoutMasterIdLst>
    <p:handoutMasterId r:id="rId21"/>
  </p:handoutMasterIdLst>
  <p:sldIdLst>
    <p:sldId id="269" r:id="rId8"/>
    <p:sldId id="259" r:id="rId9"/>
    <p:sldId id="270" r:id="rId10"/>
    <p:sldId id="274" r:id="rId11"/>
    <p:sldId id="272" r:id="rId12"/>
    <p:sldId id="273" r:id="rId13"/>
    <p:sldId id="271" r:id="rId14"/>
    <p:sldId id="275" r:id="rId15"/>
    <p:sldId id="276" r:id="rId16"/>
    <p:sldId id="277" r:id="rId17"/>
    <p:sldId id="278" r:id="rId18"/>
    <p:sldId id="279" r:id="rId19"/>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9862" autoAdjust="0"/>
  </p:normalViewPr>
  <p:slideViewPr>
    <p:cSldViewPr>
      <p:cViewPr varScale="1">
        <p:scale>
          <a:sx n="93" d="100"/>
          <a:sy n="93" d="100"/>
        </p:scale>
        <p:origin x="1746" y="78"/>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27-11-2019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27/11/2019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Electron actually straightforward </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have set up the same application on a windows 10, 7 and mac. On the website they also say that they support Linux. It was pretty much download build then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essence it </a:t>
            </a:r>
            <a:r>
              <a:rPr lang="en-GB" baseline="0" dirty="0" smtClean="0"/>
              <a:t>allows </a:t>
            </a:r>
            <a:r>
              <a:rPr lang="en-GB" baseline="0" dirty="0" smtClean="0"/>
              <a:t>you to build a web frontend in a desktop application. This means that you don’t need to learn a new </a:t>
            </a:r>
            <a:r>
              <a:rPr lang="en-GB" baseline="0" dirty="0" err="1" smtClean="0"/>
              <a:t>ui</a:t>
            </a:r>
            <a:r>
              <a:rPr lang="en-GB" baseline="0" dirty="0" smtClean="0"/>
              <a:t> tech to build a desktop app, you can reuse your websites code, or even simply present your website as a desktop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chose react because we like it and it is where we are going and also </a:t>
            </a:r>
            <a:r>
              <a:rPr lang="en-GB" baseline="0" dirty="0" err="1" smtClean="0"/>
              <a:t>TypeScript</a:t>
            </a:r>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4</a:t>
            </a:fld>
            <a:endParaRPr lang="en-GB" dirty="0"/>
          </a:p>
        </p:txBody>
      </p:sp>
    </p:spTree>
    <p:extLst>
      <p:ext uri="{BB962C8B-B14F-4D97-AF65-F5344CB8AC3E}">
        <p14:creationId xmlns:p14="http://schemas.microsoft.com/office/powerpoint/2010/main" val="269639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450827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27/11/2019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27/11/2019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Flexible platform to experiment with React</a:t>
            </a:r>
          </a:p>
          <a:p>
            <a:r>
              <a:rPr lang="en-GB" dirty="0" smtClean="0"/>
              <a:t>Easy to spin up</a:t>
            </a:r>
          </a:p>
          <a:p>
            <a:r>
              <a:rPr lang="en-GB" dirty="0" smtClean="0"/>
              <a:t>Simple to distribute</a:t>
            </a:r>
          </a:p>
          <a:p>
            <a:r>
              <a:rPr lang="en-GB" dirty="0" smtClean="0"/>
              <a:t>There are always lots of little ideas at hackathons, this would be a good starting point for many of them</a:t>
            </a:r>
          </a:p>
          <a:p>
            <a:r>
              <a:rPr lang="en-GB" dirty="0" smtClean="0"/>
              <a:t>For the next Hackathon we propose the creation of an Electron based, React fronted Hastings Toolkit. Somewhere for all the little applications to live so they can actually be used and easily distributed instead of mostly just being a fun little diversion for a few days.</a:t>
            </a:r>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set up the testing frameworks needed for each language and created example tests for them.</a:t>
            </a:r>
          </a:p>
          <a:p>
            <a:r>
              <a:rPr lang="en-GB" dirty="0" smtClean="0"/>
              <a:t>It’s a learning experience so there are probably better 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a:t>
            </a:r>
          </a:p>
          <a:p>
            <a:endParaRPr lang="en-GB" dirty="0" smtClean="0"/>
          </a:p>
          <a:p>
            <a:r>
              <a:rPr lang="en-GB" dirty="0" smtClean="0"/>
              <a:t>Allows you to use web technologies to make a UI for an application which can have desktop</a:t>
            </a:r>
          </a:p>
          <a:p>
            <a:endParaRPr lang="en-GB" dirty="0" smtClean="0"/>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dirty="0" smtClean="0"/>
              <a:t>Advantages</a:t>
            </a:r>
          </a:p>
          <a:p>
            <a:pPr marL="0" indent="0">
              <a:buNone/>
            </a:pPr>
            <a:r>
              <a:rPr lang="en-GB" dirty="0" smtClean="0"/>
              <a:t>Its is like a website hosted locally with access to your operating system</a:t>
            </a:r>
            <a:endParaRPr lang="en-GB" dirty="0"/>
          </a:p>
          <a:p>
            <a:r>
              <a:rPr lang="en-GB" dirty="0" smtClean="0"/>
              <a:t>Desktop notifications for events triggered on the web</a:t>
            </a:r>
          </a:p>
          <a:p>
            <a:r>
              <a:rPr lang="en-GB" dirty="0" smtClean="0"/>
              <a:t>File read and write</a:t>
            </a:r>
          </a:p>
          <a:p>
            <a:r>
              <a:rPr lang="en-GB" dirty="0" smtClean="0"/>
              <a:t>Updating client applications automatically</a:t>
            </a:r>
          </a:p>
          <a:p>
            <a:r>
              <a:rPr lang="en-GB" dirty="0" smtClean="0"/>
              <a:t>Simple </a:t>
            </a:r>
            <a:r>
              <a:rPr lang="en-GB" dirty="0" smtClean="0"/>
              <a:t>distribution</a:t>
            </a:r>
          </a:p>
          <a:p>
            <a:r>
              <a:rPr lang="en-GB" dirty="0" smtClean="0"/>
              <a:t>Large </a:t>
            </a:r>
            <a:r>
              <a:rPr lang="en-GB" dirty="0" smtClean="0"/>
              <a:t>support network of developers</a:t>
            </a:r>
          </a:p>
          <a:p>
            <a:r>
              <a:rPr lang="en-GB" dirty="0" smtClean="0"/>
              <a:t>Web technologies are continually being updated</a:t>
            </a:r>
          </a:p>
          <a:p>
            <a:pPr marL="0" indent="0">
              <a:buNone/>
            </a:pPr>
            <a:r>
              <a:rPr lang="en-GB" dirty="0" smtClean="0"/>
              <a:t>Disadvantages</a:t>
            </a:r>
          </a:p>
          <a:p>
            <a:r>
              <a:rPr lang="en-GB" dirty="0" smtClean="0"/>
              <a:t>Large Size – Each electron app has its own copy of chromium</a:t>
            </a:r>
          </a:p>
          <a:p>
            <a:r>
              <a:rPr lang="en-GB" dirty="0"/>
              <a:t>Resources </a:t>
            </a:r>
            <a:r>
              <a:rPr lang="en-GB" dirty="0" smtClean="0"/>
              <a:t>hogging – Chromium is quite hungry</a:t>
            </a:r>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r>
              <a:rPr lang="en-GB" dirty="0" smtClean="0"/>
              <a:t>Slack</a:t>
            </a:r>
          </a:p>
          <a:p>
            <a:r>
              <a:rPr lang="en-GB" dirty="0" smtClean="0"/>
              <a:t>Visual Studio Code</a:t>
            </a:r>
          </a:p>
          <a:p>
            <a:r>
              <a:rPr lang="en-GB" dirty="0" smtClean="0"/>
              <a:t>WhatsApp Desktop</a:t>
            </a:r>
          </a:p>
          <a:p>
            <a:r>
              <a:rPr lang="en-GB" dirty="0" smtClean="0"/>
              <a:t>Skype</a:t>
            </a:r>
          </a:p>
          <a:p>
            <a:r>
              <a:rPr lang="en-GB" dirty="0" smtClean="0"/>
              <a:t>GitHub Desktop</a:t>
            </a:r>
          </a:p>
          <a:p>
            <a:r>
              <a:rPr lang="en-GB" dirty="0" err="1" smtClean="0"/>
              <a:t>Wordpress</a:t>
            </a:r>
            <a:r>
              <a:rPr lang="en-GB" dirty="0" smtClean="0"/>
              <a:t> Desktop App</a:t>
            </a:r>
            <a:endParaRPr lang="en-GB" dirty="0"/>
          </a:p>
        </p:txBody>
      </p:sp>
      <p:sp>
        <p:nvSpPr>
          <p:cNvPr id="4" name="Rectangle 3"/>
          <p:cNvSpPr/>
          <p:nvPr/>
        </p:nvSpPr>
        <p:spPr>
          <a:xfrm>
            <a:off x="323528" y="4149080"/>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r>
              <a:rPr lang="en-GB" dirty="0" smtClean="0"/>
              <a:t>React is the future language of the HD website</a:t>
            </a:r>
          </a:p>
          <a:p>
            <a:r>
              <a:rPr lang="en-GB" dirty="0" smtClean="0"/>
              <a:t>It lends its self to being modular and reusable, like SOLID backend code</a:t>
            </a:r>
          </a:p>
          <a:p>
            <a:r>
              <a:rPr lang="en-GB" dirty="0" smtClean="0"/>
              <a:t>VERY popular language</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a:t>
            </a:r>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 of it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r>
              <a:rPr lang="en-GB" dirty="0" smtClean="0"/>
              <a:t>Pretty popular framework so plenty of help online with tutorials and </a:t>
            </a:r>
            <a:r>
              <a:rPr lang="en-GB" dirty="0" err="1" smtClean="0"/>
              <a:t>stackoverflow</a:t>
            </a:r>
            <a:endParaRPr lang="en-GB" dirty="0" smtClean="0"/>
          </a:p>
          <a:p>
            <a:r>
              <a:rPr lang="en-GB" dirty="0" smtClean="0"/>
              <a:t>Cross compatible, just need a machine that can run chromium to get most of the functionality.</a:t>
            </a:r>
          </a:p>
          <a:p>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72831</TotalTime>
  <Words>791</Words>
  <Application>Microsoft Office PowerPoint</Application>
  <PresentationFormat>On-screen Show (4:3)</PresentationFormat>
  <Paragraphs>100</Paragraphs>
  <Slides>12</Slides>
  <Notes>6</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12</vt:i4>
      </vt:variant>
    </vt:vector>
  </HeadingPairs>
  <TitlesOfParts>
    <vt:vector size="23"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696</cp:revision>
  <cp:lastPrinted>2018-11-15T08:43:56Z</cp:lastPrinted>
  <dcterms:created xsi:type="dcterms:W3CDTF">2015-11-09T16:00:57Z</dcterms:created>
  <dcterms:modified xsi:type="dcterms:W3CDTF">2019-11-27T12:05:15Z</dcterms:modified>
</cp:coreProperties>
</file>