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4"/>
  </p:notesMasterIdLst>
  <p:handoutMasterIdLst>
    <p:handoutMasterId r:id="rId25"/>
  </p:handoutMasterIdLst>
  <p:sldIdLst>
    <p:sldId id="269" r:id="rId8"/>
    <p:sldId id="259" r:id="rId9"/>
    <p:sldId id="270" r:id="rId10"/>
    <p:sldId id="272" r:id="rId11"/>
    <p:sldId id="277" r:id="rId12"/>
    <p:sldId id="274" r:id="rId13"/>
    <p:sldId id="271" r:id="rId14"/>
    <p:sldId id="273" r:id="rId15"/>
    <p:sldId id="275" r:id="rId16"/>
    <p:sldId id="280" r:id="rId17"/>
    <p:sldId id="281" r:id="rId18"/>
    <p:sldId id="276" r:id="rId19"/>
    <p:sldId id="278" r:id="rId20"/>
    <p:sldId id="279" r:id="rId21"/>
    <p:sldId id="282" r:id="rId22"/>
    <p:sldId id="283" r:id="rId23"/>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69383" autoAdjust="0"/>
  </p:normalViewPr>
  <p:slideViewPr>
    <p:cSldViewPr>
      <p:cViewPr varScale="1">
        <p:scale>
          <a:sx n="81" d="100"/>
          <a:sy n="81" d="100"/>
        </p:scale>
        <p:origin x="2106" y="78"/>
      </p:cViewPr>
      <p:guideLst>
        <p:guide orient="horz"/>
        <p:guide pos="340"/>
      </p:guideLst>
    </p:cSldViewPr>
  </p:slideViewPr>
  <p:outlineViewPr>
    <p:cViewPr>
      <p:scale>
        <a:sx n="33" d="100"/>
        <a:sy n="33" d="100"/>
      </p:scale>
      <p:origin x="0" y="0"/>
    </p:cViewPr>
  </p:outlineViewPr>
  <p:notesTextViewPr>
    <p:cViewPr>
      <p:scale>
        <a:sx n="3" d="2"/>
        <a:sy n="3" d="2"/>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4-12-2019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04/12/2019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lectronjs.org/spectr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Electron actually straightforward </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Spectron</a:t>
            </a:r>
            <a:r>
              <a:rPr lang="en-GB" dirty="0" smtClean="0"/>
              <a:t> - </a:t>
            </a:r>
            <a:r>
              <a:rPr lang="en-GB" dirty="0" smtClean="0">
                <a:hlinkClick r:id="rId3"/>
              </a:rPr>
              <a:t>https://electronjs.org/spectron</a:t>
            </a:r>
            <a:endParaRPr lang="en-GB" dirty="0" smtClean="0"/>
          </a:p>
          <a:p>
            <a:r>
              <a:rPr lang="en-GB" dirty="0" smtClean="0"/>
              <a:t>Having issues getting </a:t>
            </a:r>
            <a:r>
              <a:rPr lang="en-GB" dirty="0" err="1" smtClean="0"/>
              <a:t>spectron</a:t>
            </a:r>
            <a:r>
              <a:rPr lang="en-GB" dirty="0" smtClean="0"/>
              <a:t> to run friendly along with JEST but working on that at the moment.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81963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Many react modules available as well for simplifying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Pretty popular framework so plenty of help online with tutorials and </a:t>
            </a:r>
            <a:r>
              <a:rPr lang="en-GB" dirty="0" err="1" smtClean="0"/>
              <a:t>stackoverflow</a:t>
            </a:r>
            <a:r>
              <a:rPr lang="en-GB" dirty="0" smtClean="0"/>
              <a:t>. It</a:t>
            </a:r>
            <a:r>
              <a:rPr lang="en-GB" baseline="0" dirty="0" smtClean="0"/>
              <a:t> looks like desktop applications are becoming more and more like 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dirty="0" smtClean="0"/>
              <a:t>Cross compatible, just need a machine that can run chromium to get most of the functionality.</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Sparked a lot of debate about how to structure a electron/React Desktop application</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Talk about apps we have built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1835355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13</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14</a:t>
            </a:fld>
            <a:endParaRPr lang="en-GB" dirty="0"/>
          </a:p>
        </p:txBody>
      </p:sp>
    </p:spTree>
    <p:extLst>
      <p:ext uri="{BB962C8B-B14F-4D97-AF65-F5344CB8AC3E}">
        <p14:creationId xmlns:p14="http://schemas.microsoft.com/office/powerpoint/2010/main" val="450827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15</a:t>
            </a:fld>
            <a:endParaRPr lang="en-GB" dirty="0"/>
          </a:p>
        </p:txBody>
      </p:sp>
    </p:spTree>
    <p:extLst>
      <p:ext uri="{BB962C8B-B14F-4D97-AF65-F5344CB8AC3E}">
        <p14:creationId xmlns:p14="http://schemas.microsoft.com/office/powerpoint/2010/main" val="32663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16</a:t>
            </a:fld>
            <a:endParaRPr lang="en-GB" dirty="0"/>
          </a:p>
        </p:txBody>
      </p:sp>
    </p:spTree>
    <p:extLst>
      <p:ext uri="{BB962C8B-B14F-4D97-AF65-F5344CB8AC3E}">
        <p14:creationId xmlns:p14="http://schemas.microsoft.com/office/powerpoint/2010/main" val="281420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have set up the same application on a windows 10, 7 and mac. On the website they also say that they support Linux. It was pretty much download build then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essence it allows you to build a web frontend in a desktop application. This means that you don’t need to learn a new </a:t>
            </a:r>
            <a:r>
              <a:rPr lang="en-GB" baseline="0" dirty="0" err="1" smtClean="0"/>
              <a:t>ui</a:t>
            </a:r>
            <a:r>
              <a:rPr lang="en-GB" baseline="0" dirty="0" smtClean="0"/>
              <a:t> tech to build a desktop app, you can reuse your websites code, or even simply present your website as a desktop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chose react because it is where we as a company are going and we like it. </a:t>
            </a:r>
            <a:r>
              <a:rPr lang="en-GB" baseline="0" dirty="0" err="1" smtClean="0"/>
              <a:t>Typscript</a:t>
            </a:r>
            <a:r>
              <a:rPr lang="en-GB" baseline="0" dirty="0" smtClean="0"/>
              <a:t> makes sense as it is strongly linked to React.</a:t>
            </a:r>
            <a:endParaRPr lang="en-GB"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4</a:t>
            </a:fld>
            <a:endParaRPr lang="en-GB" dirty="0"/>
          </a:p>
        </p:txBody>
      </p:sp>
    </p:spTree>
    <p:extLst>
      <p:ext uri="{BB962C8B-B14F-4D97-AF65-F5344CB8AC3E}">
        <p14:creationId xmlns:p14="http://schemas.microsoft.com/office/powerpoint/2010/main" val="249204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happened</a:t>
            </a:r>
            <a:r>
              <a:rPr lang="en-GB" baseline="0" dirty="0" smtClean="0"/>
              <a:t> in previous hackathons? Room booking, </a:t>
            </a:r>
            <a:r>
              <a:rPr lang="en-GB" baseline="0" dirty="0" err="1" smtClean="0"/>
              <a:t>chatbot</a:t>
            </a:r>
            <a:r>
              <a:rPr lang="en-GB" baseline="0" dirty="0" smtClean="0"/>
              <a:t>, …. These may be really useful tools but they haven’t been picked up. This includes our projects that at the time we thought were really useful. Automation Octane. It is quite demoralising when they go no further. Why is this? Well we think we need to lower the barrier for setup, distribution and adoption. </a:t>
            </a:r>
          </a:p>
          <a:p>
            <a:endParaRPr lang="en-GB" baseline="0" dirty="0" smtClean="0"/>
          </a:p>
          <a:p>
            <a:r>
              <a:rPr lang="en-GB" baseline="0" dirty="0" smtClean="0"/>
              <a:t>With this project we are looking for people to either help us improve the framework or to start building an application in it. </a:t>
            </a:r>
          </a:p>
          <a:p>
            <a:endParaRPr lang="en-GB" baseline="0" dirty="0" smtClean="0"/>
          </a:p>
          <a:p>
            <a:r>
              <a:rPr lang="en-GB" baseline="0" dirty="0" smtClean="0"/>
              <a:t>Nothing is set in stone. Choose your own backend but the front needs to remain React. Overall we would prefer the back was typescript to keep things clear but if some other language is better suited to your needs go for it.</a:t>
            </a:r>
          </a:p>
          <a:p>
            <a:endParaRPr lang="en-GB" baseline="0" dirty="0" smtClean="0"/>
          </a:p>
          <a:p>
            <a:r>
              <a:rPr lang="en-GB" baseline="0" dirty="0" smtClean="0"/>
              <a:t>We have started setting up the testing tools for React, Typescript and electron so we also want the testing to be done.</a:t>
            </a:r>
          </a:p>
          <a:p>
            <a:endParaRPr lang="en-GB" baseline="0"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5</a:t>
            </a:fld>
            <a:endParaRPr lang="en-GB" dirty="0"/>
          </a:p>
        </p:txBody>
      </p:sp>
    </p:spTree>
    <p:extLst>
      <p:ext uri="{BB962C8B-B14F-4D97-AF65-F5344CB8AC3E}">
        <p14:creationId xmlns:p14="http://schemas.microsoft.com/office/powerpoint/2010/main" val="425892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use web skills to make desktop apps.</a:t>
            </a:r>
          </a:p>
          <a:p>
            <a:r>
              <a:rPr lang="en-GB" dirty="0" smtClean="0"/>
              <a:t>Cross platform means you can make one application and it can (mostly) be distributed</a:t>
            </a:r>
            <a:r>
              <a:rPr lang="en-GB" baseline="0" dirty="0" smtClean="0"/>
              <a:t> across a wide range of devices.</a:t>
            </a:r>
          </a:p>
          <a:p>
            <a:r>
              <a:rPr lang="en-GB" baseline="0" dirty="0" smtClean="0"/>
              <a:t>You can quickly import existing web pages into a desktop application.</a:t>
            </a:r>
          </a:p>
          <a:p>
            <a:r>
              <a:rPr lang="en-GB" baseline="0" dirty="0" smtClean="0"/>
              <a:t>Electron has built in updating abilities and there are a few popular third party which can push updates to clients automatically, keeping your users up to date.</a:t>
            </a:r>
          </a:p>
          <a:p>
            <a:r>
              <a:rPr lang="en-GB" baseline="0" dirty="0" smtClean="0"/>
              <a:t>With big companies such as Microsoft using electron, it is being improved and supported by a wide range of developers so there is lots of info and help out there.</a:t>
            </a:r>
          </a:p>
          <a:p>
            <a:r>
              <a:rPr lang="en-GB" baseline="0" dirty="0" smtClean="0"/>
              <a:t>There seems to be a trend towards using web app frontends for desktop applications (maybe starting with Spotify who use their own container)</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6</a:t>
            </a:fld>
            <a:endParaRPr lang="en-GB" dirty="0"/>
          </a:p>
        </p:txBody>
      </p:sp>
    </p:spTree>
    <p:extLst>
      <p:ext uri="{BB962C8B-B14F-4D97-AF65-F5344CB8AC3E}">
        <p14:creationId xmlns:p14="http://schemas.microsoft.com/office/powerpoint/2010/main" val="269639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React initially created by </a:t>
            </a:r>
            <a:r>
              <a:rPr lang="en-GB" dirty="0" err="1" smtClean="0"/>
              <a:t>facebook</a:t>
            </a:r>
            <a:r>
              <a:rPr lang="en-GB" dirty="0" smtClean="0"/>
              <a:t>. Very often React is combined </a:t>
            </a:r>
            <a:r>
              <a:rPr lang="en-GB" dirty="0" err="1" smtClean="0"/>
              <a:t>bable</a:t>
            </a:r>
            <a:r>
              <a:rPr lang="en-GB" dirty="0" smtClean="0"/>
              <a:t>. </a:t>
            </a:r>
            <a:r>
              <a:rPr lang="en-GB" dirty="0" err="1" smtClean="0"/>
              <a:t>Bable</a:t>
            </a:r>
            <a:r>
              <a:rPr lang="en-GB" dirty="0" smtClean="0"/>
              <a:t> is a </a:t>
            </a:r>
            <a:r>
              <a:rPr lang="en-GB" dirty="0" err="1" smtClean="0"/>
              <a:t>transpiler</a:t>
            </a:r>
            <a:r>
              <a:rPr lang="en-GB" dirty="0" smtClean="0"/>
              <a:t> that takes one version of </a:t>
            </a:r>
            <a:r>
              <a:rPr lang="en-GB" dirty="0" err="1" smtClean="0"/>
              <a:t>js</a:t>
            </a:r>
            <a:r>
              <a:rPr lang="en-GB" dirty="0" smtClean="0"/>
              <a:t> and transforms it into another. In our case</a:t>
            </a:r>
            <a:r>
              <a:rPr lang="en-GB" baseline="0" dirty="0" smtClean="0"/>
              <a:t> we are using </a:t>
            </a:r>
            <a:r>
              <a:rPr lang="en-GB" baseline="0" dirty="0" err="1" smtClean="0"/>
              <a:t>bable</a:t>
            </a:r>
            <a:r>
              <a:rPr lang="en-GB" baseline="0" dirty="0" smtClean="0"/>
              <a:t> to translate between JSX and ES5. This just lends itself to a nicer looking syntax that looks like HTML.</a:t>
            </a:r>
          </a:p>
          <a:p>
            <a:endParaRPr lang="en-GB" baseline="0" dirty="0" smtClean="0"/>
          </a:p>
          <a:p>
            <a:r>
              <a:rPr lang="en-GB" baseline="0" dirty="0" smtClean="0"/>
              <a:t>Typescript allows for writing </a:t>
            </a:r>
            <a:r>
              <a:rPr lang="en-GB" baseline="0" dirty="0" err="1" smtClean="0"/>
              <a:t>javascript</a:t>
            </a:r>
            <a:r>
              <a:rPr lang="en-GB" baseline="0" dirty="0" smtClean="0"/>
              <a:t> with types. This allows us to define what type of objects that can be passed in and returned by functions. Essentially it makes </a:t>
            </a:r>
            <a:r>
              <a:rPr lang="en-GB" baseline="0" dirty="0" err="1" smtClean="0"/>
              <a:t>js</a:t>
            </a:r>
            <a:r>
              <a:rPr lang="en-GB" baseline="0" dirty="0" smtClean="0"/>
              <a:t> more like a statically typed language such as JAVA or C#. We are using pure TS as the backend to our project. This makes it much easier to see errors before running the program.</a:t>
            </a:r>
          </a:p>
          <a:p>
            <a:endParaRPr lang="en-GB" dirty="0" smtClean="0"/>
          </a:p>
          <a:p>
            <a:r>
              <a:rPr lang="en-GB" dirty="0" smtClean="0"/>
              <a:t>It</a:t>
            </a:r>
            <a:r>
              <a:rPr lang="en-GB" baseline="0" dirty="0" smtClean="0"/>
              <a:t> is a </a:t>
            </a:r>
            <a:r>
              <a:rPr lang="en-GB" baseline="0" dirty="0" err="1" smtClean="0"/>
              <a:t>js</a:t>
            </a:r>
            <a:r>
              <a:rPr lang="en-GB" baseline="0" dirty="0" smtClean="0"/>
              <a:t> based language in which sections of the view are broken down into components that control their own state. </a:t>
            </a:r>
          </a:p>
          <a:p>
            <a:endParaRPr lang="en-GB" baseline="0" dirty="0" smtClean="0"/>
          </a:p>
          <a:p>
            <a:r>
              <a:rPr lang="en-GB" baseline="0" dirty="0" smtClean="0"/>
              <a:t>One of the big selling points for react is that it handles updating the view rather than the developer. This is done by the developer updating something called the virtual </a:t>
            </a:r>
            <a:r>
              <a:rPr lang="en-GB" baseline="0" dirty="0" err="1" smtClean="0"/>
              <a:t>dom</a:t>
            </a:r>
            <a:r>
              <a:rPr lang="en-GB" baseline="0" dirty="0" smtClean="0"/>
              <a:t> and then react does a comparison between the virtual </a:t>
            </a:r>
            <a:r>
              <a:rPr lang="en-GB" baseline="0" dirty="0" err="1" smtClean="0"/>
              <a:t>dom</a:t>
            </a:r>
            <a:r>
              <a:rPr lang="en-GB" baseline="0" dirty="0" smtClean="0"/>
              <a:t> and the actual </a:t>
            </a:r>
            <a:r>
              <a:rPr lang="en-GB" baseline="0" dirty="0" err="1" smtClean="0"/>
              <a:t>dom</a:t>
            </a:r>
            <a:r>
              <a:rPr lang="en-GB" baseline="0" dirty="0" smtClean="0"/>
              <a:t> then only updates what is required. While this sounds like a lot of steps it only ever means what is required is updated and is a quick process</a:t>
            </a:r>
          </a:p>
          <a:p>
            <a:endParaRPr lang="en-GB" baseline="0" dirty="0" smtClean="0"/>
          </a:p>
          <a:p>
            <a:r>
              <a:rPr lang="en-GB" baseline="0" dirty="0" smtClean="0"/>
              <a:t>We also use </a:t>
            </a:r>
            <a:r>
              <a:rPr lang="en-GB" baseline="0" dirty="0" err="1" smtClean="0"/>
              <a:t>WebPack</a:t>
            </a:r>
            <a:r>
              <a:rPr lang="en-GB" baseline="0" dirty="0" smtClean="0"/>
              <a:t> for minimising </a:t>
            </a:r>
            <a:endParaRPr lang="en-GB" baseline="0" dirty="0"/>
          </a:p>
          <a:p>
            <a:endParaRPr lang="en-GB" baseline="0" dirty="0"/>
          </a:p>
          <a:p>
            <a:r>
              <a:rPr lang="en-GB" baseline="0" dirty="0" smtClean="0"/>
              <a:t>Styling with SASS</a:t>
            </a:r>
          </a:p>
          <a:p>
            <a:endParaRPr lang="en-GB" baseline="0" dirty="0" smtClean="0"/>
          </a:p>
          <a:p>
            <a:r>
              <a:rPr lang="en-GB" baseline="0" dirty="0" smtClean="0"/>
              <a:t>Testing – Jest/Mocha</a:t>
            </a:r>
          </a:p>
          <a:p>
            <a:endParaRPr lang="en-GB" baseline="0" dirty="0" smtClean="0"/>
          </a:p>
          <a:p>
            <a:r>
              <a:rPr lang="en-GB" baseline="0" dirty="0" err="1" smtClean="0"/>
              <a:t>Devtron</a:t>
            </a:r>
            <a:r>
              <a:rPr lang="en-GB" baseline="0" dirty="0" smtClean="0"/>
              <a:t> and integrated debugging with vs c</a:t>
            </a:r>
          </a:p>
        </p:txBody>
      </p:sp>
      <p:sp>
        <p:nvSpPr>
          <p:cNvPr id="4" name="Slide Number Placeholder 3"/>
          <p:cNvSpPr>
            <a:spLocks noGrp="1"/>
          </p:cNvSpPr>
          <p:nvPr>
            <p:ph type="sldNum" sz="quarter" idx="10"/>
          </p:nvPr>
        </p:nvSpPr>
        <p:spPr/>
        <p:txBody>
          <a:bodyPr/>
          <a:lstStyle/>
          <a:p>
            <a:fld id="{B8CC9DC2-1B58-4FDA-A1A1-71E24D183C12}" type="slidenum">
              <a:rPr lang="en-GB" smtClean="0"/>
              <a:pPr/>
              <a:t>8</a:t>
            </a:fld>
            <a:endParaRPr lang="en-GB" dirty="0"/>
          </a:p>
        </p:txBody>
      </p:sp>
    </p:spTree>
    <p:extLst>
      <p:ext uri="{BB962C8B-B14F-4D97-AF65-F5344CB8AC3E}">
        <p14:creationId xmlns:p14="http://schemas.microsoft.com/office/powerpoint/2010/main" val="309012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TypeScrip</a:t>
            </a:r>
            <a:r>
              <a:rPr lang="en-GB" baseline="0" dirty="0" err="1" smtClean="0"/>
              <a:t>t</a:t>
            </a:r>
            <a:r>
              <a:rPr lang="en-GB" baseline="0" dirty="0" smtClean="0"/>
              <a:t> is our choice of backend. Because it interacts with electron and react with the correct node modules to interact with external websites and </a:t>
            </a:r>
            <a:r>
              <a:rPr lang="en-GB" baseline="0" dirty="0" err="1" smtClean="0"/>
              <a:t>os</a:t>
            </a:r>
            <a:r>
              <a:rPr lang="en-GB" baseline="0" dirty="0" smtClean="0"/>
              <a:t>. The challenges with using TS is that it is easy to lose separation between the frontend solution middleware and backend. We leave the option open to use different backend solutions such as </a:t>
            </a:r>
            <a:r>
              <a:rPr lang="en-GB" baseline="0" dirty="0" err="1" smtClean="0"/>
              <a:t>c#</a:t>
            </a:r>
            <a:r>
              <a:rPr lang="en-GB" baseline="0" dirty="0" smtClean="0"/>
              <a:t> and Java. </a:t>
            </a:r>
            <a:r>
              <a:rPr lang="en-GB" baseline="0" dirty="0" smtClean="0"/>
              <a:t>There are several ways to use a different language to do the bulk of your backend. The early octane burner used C# and communicated with the main electron process through a third party module which acted like an </a:t>
            </a:r>
            <a:r>
              <a:rPr lang="en-GB" baseline="0" dirty="0" err="1" smtClean="0"/>
              <a:t>api</a:t>
            </a:r>
            <a:r>
              <a:rPr lang="en-GB" baseline="0" dirty="0" smtClean="0"/>
              <a:t>. This worked but was slow with large amounts of data being sent. It also had the disadvantage of needing to </a:t>
            </a:r>
            <a:r>
              <a:rPr lang="en-GB" baseline="0" dirty="0" err="1" smtClean="0"/>
              <a:t>stringify</a:t>
            </a:r>
            <a:r>
              <a:rPr lang="en-GB" baseline="0" dirty="0" smtClean="0"/>
              <a:t> any objects being sent or received.</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9</a:t>
            </a:fld>
            <a:endParaRPr lang="en-GB" dirty="0"/>
          </a:p>
        </p:txBody>
      </p:sp>
    </p:spTree>
    <p:extLst>
      <p:ext uri="{BB962C8B-B14F-4D97-AF65-F5344CB8AC3E}">
        <p14:creationId xmlns:p14="http://schemas.microsoft.com/office/powerpoint/2010/main" val="38384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demo isn’t working, use video.</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10</a:t>
            </a:fld>
            <a:endParaRPr lang="en-GB" dirty="0"/>
          </a:p>
        </p:txBody>
      </p:sp>
    </p:spTree>
    <p:extLst>
      <p:ext uri="{BB962C8B-B14F-4D97-AF65-F5344CB8AC3E}">
        <p14:creationId xmlns:p14="http://schemas.microsoft.com/office/powerpoint/2010/main" val="3045673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04/12/2019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04/12/2019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Debugging the app</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apps are generally broken into 2 parts.</a:t>
            </a:r>
          </a:p>
          <a:p>
            <a:pPr lvl="1"/>
            <a:r>
              <a:rPr lang="en-GB" dirty="0" smtClean="0"/>
              <a:t>Main process – Where the connection to the OS is and where the backend languages typically interact. Acts like the web backend.</a:t>
            </a:r>
          </a:p>
          <a:p>
            <a:pPr lvl="1"/>
            <a:r>
              <a:rPr lang="en-GB" dirty="0" smtClean="0"/>
              <a:t>Render Process – Where the bit which is displayed is controlled. Treated largely like a website.</a:t>
            </a:r>
            <a:endParaRPr lang="en-GB" dirty="0"/>
          </a:p>
          <a:p>
            <a:r>
              <a:rPr lang="en-GB" dirty="0" smtClean="0"/>
              <a:t>Debugging of the render process can be done using the built in chromium dev tools.</a:t>
            </a:r>
          </a:p>
          <a:p>
            <a:r>
              <a:rPr lang="en-GB" dirty="0" smtClean="0"/>
              <a:t>The main process can only be debugged in an IDE.</a:t>
            </a:r>
          </a:p>
          <a:p>
            <a:r>
              <a:rPr lang="en-GB" dirty="0" smtClean="0"/>
              <a:t>We have created a debugging profile which allows for both to be debugged in VS code at the same time.</a:t>
            </a:r>
            <a:endParaRPr lang="en-GB" dirty="0"/>
          </a:p>
          <a:p>
            <a:r>
              <a:rPr lang="en-GB" dirty="0" smtClean="0"/>
              <a:t>Can integrate React Dev tools</a:t>
            </a:r>
          </a:p>
          <a:p>
            <a:r>
              <a:rPr lang="en-GB" dirty="0" smtClean="0"/>
              <a:t>Electron has a debug tool called </a:t>
            </a:r>
            <a:r>
              <a:rPr lang="en-GB" dirty="0" err="1" smtClean="0"/>
              <a:t>Devtron</a:t>
            </a:r>
            <a:r>
              <a:rPr lang="en-GB" dirty="0" smtClean="0"/>
              <a:t>.</a:t>
            </a:r>
          </a:p>
          <a:p>
            <a:pPr lvl="1"/>
            <a:r>
              <a:rPr lang="en-GB" dirty="0" smtClean="0"/>
              <a:t>Allows you to see internal communication and listeners</a:t>
            </a:r>
            <a:endParaRPr lang="en-GB" dirty="0" smtClean="0"/>
          </a:p>
        </p:txBody>
      </p:sp>
    </p:spTree>
    <p:extLst>
      <p:ext uri="{BB962C8B-B14F-4D97-AF65-F5344CB8AC3E}">
        <p14:creationId xmlns:p14="http://schemas.microsoft.com/office/powerpoint/2010/main" val="456410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Testing </a:t>
            </a:r>
            <a:r>
              <a:rPr lang="en-GB" dirty="0" smtClean="0"/>
              <a:t>the app</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dirty="0" smtClean="0"/>
              <a:t>There are several layers to test</a:t>
            </a:r>
          </a:p>
          <a:p>
            <a:r>
              <a:rPr lang="en-GB" dirty="0" smtClean="0"/>
              <a:t>For the UI, m</a:t>
            </a:r>
            <a:r>
              <a:rPr lang="en-GB" dirty="0" smtClean="0"/>
              <a:t>ain process and the TS backend we have tried JEST</a:t>
            </a:r>
          </a:p>
          <a:p>
            <a:pPr lvl="1"/>
            <a:r>
              <a:rPr lang="en-GB" dirty="0" smtClean="0"/>
              <a:t>Created by </a:t>
            </a:r>
            <a:r>
              <a:rPr lang="en-GB" dirty="0"/>
              <a:t>F</a:t>
            </a:r>
            <a:r>
              <a:rPr lang="en-GB" dirty="0" smtClean="0"/>
              <a:t>acebook. Good for JS and TS testing</a:t>
            </a:r>
            <a:endParaRPr lang="en-GB" dirty="0" smtClean="0"/>
          </a:p>
          <a:p>
            <a:endParaRPr lang="en-GB" dirty="0" smtClean="0"/>
          </a:p>
          <a:p>
            <a:r>
              <a:rPr lang="en-GB" dirty="0" smtClean="0"/>
              <a:t>To perform integration tests </a:t>
            </a:r>
            <a:r>
              <a:rPr lang="en-GB" dirty="0" err="1" smtClean="0"/>
              <a:t>Spectron</a:t>
            </a:r>
            <a:r>
              <a:rPr lang="en-GB" dirty="0" smtClean="0"/>
              <a:t> is used.</a:t>
            </a:r>
          </a:p>
          <a:p>
            <a:pPr lvl="1"/>
            <a:r>
              <a:rPr lang="en-GB" dirty="0" err="1" smtClean="0"/>
              <a:t>Spectron</a:t>
            </a:r>
            <a:r>
              <a:rPr lang="en-GB" dirty="0" smtClean="0"/>
              <a:t> is an Electron testing framework which give your tests access to the chromium and electron APIs. Its compatible with </a:t>
            </a:r>
            <a:r>
              <a:rPr lang="en-GB" dirty="0" err="1" smtClean="0"/>
              <a:t>webDriver</a:t>
            </a:r>
            <a:r>
              <a:rPr lang="en-GB" dirty="0" smtClean="0"/>
              <a:t> so you can use selenium to drive it.</a:t>
            </a:r>
          </a:p>
          <a:p>
            <a:endParaRPr lang="en-GB" dirty="0"/>
          </a:p>
          <a:p>
            <a:r>
              <a:rPr lang="en-GB" dirty="0" smtClean="0"/>
              <a:t>If you use a different backend language you would need to try a framework suited to that language</a:t>
            </a:r>
            <a:endParaRPr lang="en-GB" dirty="0" smtClean="0"/>
          </a:p>
        </p:txBody>
      </p:sp>
    </p:spTree>
    <p:extLst>
      <p:ext uri="{BB962C8B-B14F-4D97-AF65-F5344CB8AC3E}">
        <p14:creationId xmlns:p14="http://schemas.microsoft.com/office/powerpoint/2010/main" val="3103595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a:t>
            </a:r>
            <a:endParaRPr lang="en-GB" dirty="0"/>
          </a:p>
          <a:p>
            <a:r>
              <a:rPr lang="en-GB" dirty="0" smtClean="0"/>
              <a:t>Many react modules available</a:t>
            </a:r>
          </a:p>
          <a:p>
            <a:r>
              <a:rPr lang="en-GB" dirty="0" smtClean="0"/>
              <a:t>Pretty popular framework </a:t>
            </a:r>
          </a:p>
          <a:p>
            <a:r>
              <a:rPr lang="en-GB" dirty="0" smtClean="0"/>
              <a:t>Cross compatible</a:t>
            </a:r>
          </a:p>
          <a:p>
            <a:r>
              <a:rPr lang="en-GB" dirty="0" smtClean="0"/>
              <a:t>Can be challenging to structure </a:t>
            </a:r>
            <a:r>
              <a:rPr lang="en-GB" dirty="0" smtClean="0"/>
              <a:t>nicely</a:t>
            </a:r>
          </a:p>
          <a:p>
            <a:r>
              <a:rPr lang="en-GB" dirty="0" smtClean="0"/>
              <a:t>The firewall can get in the way of some functions but nothing which we have not been able to work around.</a:t>
            </a:r>
          </a:p>
          <a:p>
            <a:r>
              <a:rPr lang="en-GB" dirty="0" smtClean="0"/>
              <a:t>Easy to deploy</a:t>
            </a:r>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started to set up the testing frameworks needed for each language and created example tests for them.</a:t>
            </a:r>
          </a:p>
          <a:p>
            <a:r>
              <a:rPr lang="en-GB" dirty="0" smtClean="0"/>
              <a:t>It’s a learning experience so there almost certainly better 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19-12-04 15-08-2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268760"/>
            <a:ext cx="9144000" cy="5143500"/>
          </a:xfrm>
          <a:prstGeom prst="rect">
            <a:avLst/>
          </a:prstGeom>
        </p:spPr>
      </p:pic>
      <p:sp>
        <p:nvSpPr>
          <p:cNvPr id="4" name="Text Placeholder 1"/>
          <p:cNvSpPr>
            <a:spLocks noGrp="1"/>
          </p:cNvSpPr>
          <p:nvPr>
            <p:ph type="body" sz="quarter" idx="13"/>
          </p:nvPr>
        </p:nvSpPr>
        <p:spPr>
          <a:xfrm>
            <a:off x="531045" y="449367"/>
            <a:ext cx="6849268" cy="513581"/>
          </a:xfrm>
        </p:spPr>
        <p:txBody>
          <a:bodyPr/>
          <a:lstStyle/>
          <a:p>
            <a:r>
              <a:rPr lang="en-GB" dirty="0" smtClean="0"/>
              <a:t>Hastings </a:t>
            </a:r>
            <a:r>
              <a:rPr lang="en-GB" dirty="0" smtClean="0"/>
              <a:t>Pier - Demo</a:t>
            </a:r>
            <a:endParaRPr lang="en-GB" dirty="0"/>
          </a:p>
        </p:txBody>
      </p:sp>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a:t>
            </a:r>
            <a:r>
              <a:rPr lang="en-GB" dirty="0" smtClean="0"/>
              <a:t>Pier - Hackathon</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dirty="0" smtClean="0"/>
              <a:t>For the hackathon we have a few ideas how we want to proceed:</a:t>
            </a:r>
          </a:p>
          <a:p>
            <a:r>
              <a:rPr lang="en-GB" dirty="0" smtClean="0"/>
              <a:t>Writing tests for the existing functionality</a:t>
            </a:r>
          </a:p>
          <a:p>
            <a:r>
              <a:rPr lang="en-GB" dirty="0" smtClean="0"/>
              <a:t>Improving the core application and getting interested parties up to speed on where we are.</a:t>
            </a:r>
          </a:p>
          <a:p>
            <a:r>
              <a:rPr lang="en-GB" dirty="0" smtClean="0"/>
              <a:t>Getting some people to start on building applications/their hackathon ideas within the toolbox.</a:t>
            </a:r>
          </a:p>
          <a:p>
            <a:r>
              <a:rPr lang="en-GB" dirty="0" smtClean="0"/>
              <a:t>Design the default look and feel.</a:t>
            </a:r>
          </a:p>
          <a:p>
            <a:pPr lvl="1"/>
            <a:r>
              <a:rPr lang="en-GB" dirty="0" smtClean="0"/>
              <a:t>There are a few components in the library and all could use styling.</a:t>
            </a:r>
          </a:p>
        </p:txBody>
      </p:sp>
    </p:spTree>
    <p:extLst>
      <p:ext uri="{BB962C8B-B14F-4D97-AF65-F5344CB8AC3E}">
        <p14:creationId xmlns:p14="http://schemas.microsoft.com/office/powerpoint/2010/main" val="1988629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03648" y="2852936"/>
            <a:ext cx="6849268" cy="513581"/>
          </a:xfrm>
        </p:spPr>
        <p:txBody>
          <a:bodyPr/>
          <a:lstStyle/>
          <a:p>
            <a:r>
              <a:rPr lang="en-GB" dirty="0" smtClean="0"/>
              <a:t>Thank you. Any questions/comments?</a:t>
            </a:r>
            <a:endParaRPr lang="en-GB" dirty="0"/>
          </a:p>
        </p:txBody>
      </p:sp>
    </p:spTree>
    <p:extLst>
      <p:ext uri="{BB962C8B-B14F-4D97-AF65-F5344CB8AC3E}">
        <p14:creationId xmlns:p14="http://schemas.microsoft.com/office/powerpoint/2010/main" val="3255795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r>
              <a:rPr lang="en-GB" sz="1500" dirty="0" smtClean="0"/>
              <a:t>?</a:t>
            </a:r>
          </a:p>
          <a:p>
            <a:pPr lvl="1"/>
            <a:r>
              <a:rPr lang="en-GB" sz="1500" dirty="0" smtClean="0"/>
              <a:t>Example </a:t>
            </a:r>
            <a:r>
              <a:rPr lang="en-GB" sz="1500" dirty="0" smtClean="0"/>
              <a:t>applications on the market</a:t>
            </a:r>
          </a:p>
          <a:p>
            <a:r>
              <a:rPr lang="en-GB" sz="1500" dirty="0" smtClean="0"/>
              <a:t>Why should you care</a:t>
            </a:r>
          </a:p>
          <a:p>
            <a:r>
              <a:rPr lang="en-GB" sz="1500" dirty="0" smtClean="0"/>
              <a:t>Electron pro’s and cons</a:t>
            </a:r>
            <a:endParaRPr lang="en-GB" sz="1500" dirty="0" smtClean="0"/>
          </a:p>
          <a:p>
            <a:r>
              <a:rPr lang="en-GB" sz="1500" dirty="0"/>
              <a:t>Setting </a:t>
            </a:r>
            <a:r>
              <a:rPr lang="en-GB" sz="1500" dirty="0" smtClean="0"/>
              <a:t>up </a:t>
            </a:r>
            <a:r>
              <a:rPr lang="en-GB" sz="1500" dirty="0" smtClean="0"/>
              <a:t>Electron</a:t>
            </a:r>
          </a:p>
          <a:p>
            <a:r>
              <a:rPr lang="en-GB" sz="1500" dirty="0" smtClean="0"/>
              <a:t>Languages</a:t>
            </a:r>
            <a:endParaRPr lang="en-GB" sz="1500" dirty="0" smtClean="0"/>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Debugging</a:t>
            </a:r>
          </a:p>
          <a:p>
            <a:r>
              <a:rPr lang="en-GB" sz="1500" dirty="0" smtClean="0"/>
              <a:t>Testing</a:t>
            </a:r>
          </a:p>
          <a:p>
            <a:r>
              <a:rPr lang="en-GB" sz="1500" dirty="0" smtClean="0"/>
              <a:t>Our experience with Electron and using it</a:t>
            </a:r>
            <a:endParaRPr lang="en-GB" sz="1500" dirty="0" smtClean="0"/>
          </a:p>
          <a:p>
            <a:r>
              <a:rPr lang="en-GB" sz="1500" dirty="0" smtClean="0"/>
              <a:t>“</a:t>
            </a:r>
            <a:r>
              <a:rPr lang="en-GB" sz="1500" dirty="0" smtClean="0"/>
              <a:t>Hastings Pier</a:t>
            </a:r>
            <a:r>
              <a:rPr lang="en-GB" sz="1500" dirty="0" smtClean="0"/>
              <a:t>”</a:t>
            </a:r>
            <a:endParaRPr lang="en-GB" sz="1500" dirty="0"/>
          </a:p>
          <a:p>
            <a:r>
              <a:rPr lang="en-GB" sz="1500" dirty="0" smtClean="0"/>
              <a:t>Demo</a:t>
            </a:r>
          </a:p>
          <a:p>
            <a:r>
              <a:rPr lang="en-GB" sz="1500" dirty="0" smtClean="0"/>
              <a:t>Hackathon</a:t>
            </a:r>
            <a:endParaRPr lang="en-GB" sz="1500" dirty="0" smtClean="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for Linux, Windows or </a:t>
            </a:r>
            <a:r>
              <a:rPr lang="en-GB" dirty="0" err="1" smtClean="0"/>
              <a:t>MacOS</a:t>
            </a:r>
            <a:r>
              <a:rPr lang="en-GB" dirty="0" smtClean="0"/>
              <a:t>.</a:t>
            </a:r>
          </a:p>
          <a:p>
            <a:endParaRPr lang="en-GB" dirty="0" smtClean="0"/>
          </a:p>
          <a:p>
            <a:r>
              <a:rPr lang="en-GB" dirty="0" smtClean="0"/>
              <a:t>Allows you to use web technologies to make a UI for a desktop application</a:t>
            </a:r>
          </a:p>
          <a:p>
            <a:endParaRPr lang="en-GB" dirty="0" smtClean="0"/>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endParaRPr lang="en-GB" dirty="0" smtClean="0"/>
          </a:p>
          <a:p>
            <a:r>
              <a:rPr lang="en-GB" dirty="0" smtClean="0"/>
              <a:t>Slack</a:t>
            </a:r>
          </a:p>
          <a:p>
            <a:endParaRPr lang="en-GB" dirty="0" smtClean="0"/>
          </a:p>
          <a:p>
            <a:r>
              <a:rPr lang="en-GB" dirty="0" smtClean="0"/>
              <a:t>Visual Studio Code</a:t>
            </a:r>
          </a:p>
          <a:p>
            <a:endParaRPr lang="en-GB" dirty="0" smtClean="0"/>
          </a:p>
          <a:p>
            <a:r>
              <a:rPr lang="en-GB" dirty="0" smtClean="0"/>
              <a:t>WhatsApp Desktop</a:t>
            </a:r>
          </a:p>
          <a:p>
            <a:endParaRPr lang="en-GB" dirty="0" smtClean="0"/>
          </a:p>
          <a:p>
            <a:r>
              <a:rPr lang="en-GB" dirty="0" smtClean="0"/>
              <a:t>Skype</a:t>
            </a:r>
          </a:p>
          <a:p>
            <a:endParaRPr lang="en-GB" dirty="0" smtClean="0"/>
          </a:p>
          <a:p>
            <a:r>
              <a:rPr lang="en-GB" dirty="0" smtClean="0"/>
              <a:t>GitHub Desktop</a:t>
            </a:r>
          </a:p>
          <a:p>
            <a:endParaRPr lang="en-GB" dirty="0" smtClean="0"/>
          </a:p>
          <a:p>
            <a:r>
              <a:rPr lang="en-GB" dirty="0" err="1" smtClean="0"/>
              <a:t>Wordpress</a:t>
            </a:r>
            <a:r>
              <a:rPr lang="en-GB" dirty="0" smtClean="0"/>
              <a:t> Desktop App</a:t>
            </a:r>
            <a:endParaRPr lang="en-GB" dirty="0"/>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a:t>There are always lots of little ideas at hackathons, this would be a good starting point for many of </a:t>
            </a:r>
            <a:r>
              <a:rPr lang="en-GB" dirty="0" smtClean="0"/>
              <a:t>them.</a:t>
            </a:r>
          </a:p>
          <a:p>
            <a:pPr marL="0" indent="0">
              <a:buNone/>
            </a:pPr>
            <a:endParaRPr lang="en-GB" dirty="0" smtClean="0"/>
          </a:p>
          <a:p>
            <a:r>
              <a:rPr lang="en-GB" dirty="0"/>
              <a:t>For this Hackathon we propose the creation of an Electron based, React fronted Hastings Toolkit. Somewhere for all the little applications to live so they can actually be used and easily distributed instead of mostly just being a fun little diversion for a few days. </a:t>
            </a:r>
          </a:p>
          <a:p>
            <a:pPr marL="0" indent="0">
              <a:buNone/>
            </a:pPr>
            <a:endParaRPr lang="en-GB" dirty="0" smtClean="0"/>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u="sng" dirty="0" smtClean="0"/>
              <a:t>Advantages</a:t>
            </a:r>
          </a:p>
          <a:p>
            <a:r>
              <a:rPr lang="en-GB" dirty="0"/>
              <a:t>Allows locally running web technologies access to the OS</a:t>
            </a:r>
          </a:p>
          <a:p>
            <a:r>
              <a:rPr lang="en-GB" dirty="0" smtClean="0"/>
              <a:t>Desktop notifications for events triggered on the web</a:t>
            </a:r>
          </a:p>
          <a:p>
            <a:r>
              <a:rPr lang="en-GB" dirty="0" smtClean="0"/>
              <a:t>Updating client applications automatically</a:t>
            </a:r>
          </a:p>
          <a:p>
            <a:r>
              <a:rPr lang="en-GB" dirty="0" smtClean="0"/>
              <a:t>Simple distribution</a:t>
            </a:r>
          </a:p>
          <a:p>
            <a:r>
              <a:rPr lang="en-GB" dirty="0" smtClean="0"/>
              <a:t>Large support network of developers</a:t>
            </a:r>
          </a:p>
          <a:p>
            <a:r>
              <a:rPr lang="en-GB" dirty="0" smtClean="0"/>
              <a:t>Web technologies are continually being updated</a:t>
            </a:r>
          </a:p>
          <a:p>
            <a:r>
              <a:rPr lang="en-GB" dirty="0" smtClean="0"/>
              <a:t>Cross platform nature expands user base</a:t>
            </a:r>
          </a:p>
          <a:p>
            <a:pPr marL="0" indent="0">
              <a:buNone/>
            </a:pPr>
            <a:r>
              <a:rPr lang="en-GB" u="sng" dirty="0" smtClean="0"/>
              <a:t>Disadvantages</a:t>
            </a:r>
          </a:p>
          <a:p>
            <a:r>
              <a:rPr lang="en-GB" dirty="0" smtClean="0"/>
              <a:t>Large Size – Each electron app has its own copy of chromium</a:t>
            </a:r>
          </a:p>
          <a:p>
            <a:r>
              <a:rPr lang="en-GB" dirty="0"/>
              <a:t>Resources </a:t>
            </a:r>
            <a:r>
              <a:rPr lang="en-GB" dirty="0" smtClean="0"/>
              <a:t>hungry – But if you can run chrome you can run an electron application.</a:t>
            </a:r>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a:t>
            </a:r>
            <a:r>
              <a:rPr lang="en-GB" dirty="0" smtClean="0"/>
              <a:t>consistency good results </a:t>
            </a:r>
            <a:r>
              <a:rPr lang="en-GB" dirty="0" smtClean="0"/>
              <a:t>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a:t>
            </a:r>
            <a:r>
              <a:rPr lang="en-GB" dirty="0" smtClean="0"/>
              <a:t>it. Hopefully with Git being adopted we will be able to place a blank electron app there for anyone to pull and have a head start.</a:t>
            </a:r>
          </a:p>
          <a:p>
            <a:r>
              <a:rPr lang="en-GB" dirty="0" smtClean="0"/>
              <a:t>We have used VS Code for our development so our experiences are based on that.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t>
            </a:r>
            <a:r>
              <a:rPr lang="en-GB" dirty="0" err="1" smtClean="0"/>
              <a:t>TypeScript</a:t>
            </a:r>
            <a:r>
              <a:rPr lang="en-GB" dirty="0" smtClean="0"/>
              <a: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pPr marL="0" indent="0">
              <a:buNone/>
            </a:pPr>
            <a:r>
              <a:rPr lang="en-GB" dirty="0" smtClean="0"/>
              <a:t>Electron</a:t>
            </a:r>
            <a:endParaRPr lang="en-GB" dirty="0"/>
          </a:p>
          <a:p>
            <a:pPr marL="0" indent="0">
              <a:buNone/>
            </a:pPr>
            <a:r>
              <a:rPr lang="en-GB" dirty="0" err="1"/>
              <a:t>app.on</a:t>
            </a:r>
            <a:r>
              <a:rPr lang="en-GB" dirty="0"/>
              <a:t>("ready", </a:t>
            </a:r>
            <a:r>
              <a:rPr lang="en-GB" dirty="0" err="1"/>
              <a:t>createWindow</a:t>
            </a:r>
            <a:r>
              <a:rPr lang="en-GB" dirty="0"/>
              <a:t>);</a:t>
            </a:r>
          </a:p>
          <a:p>
            <a:pPr marL="0" indent="0">
              <a:buNone/>
            </a:pPr>
            <a:endParaRPr lang="en-GB" dirty="0"/>
          </a:p>
          <a:p>
            <a:pPr marL="0" indent="0">
              <a:buNone/>
            </a:pPr>
            <a:r>
              <a:rPr lang="en-GB" dirty="0" smtClean="0"/>
              <a:t>React</a:t>
            </a:r>
          </a:p>
          <a:p>
            <a:pPr marL="0" indent="0">
              <a:buNone/>
            </a:pPr>
            <a:r>
              <a:rPr lang="en-GB" dirty="0" err="1" smtClean="0"/>
              <a:t>const</a:t>
            </a:r>
            <a:r>
              <a:rPr lang="en-GB" dirty="0" smtClean="0"/>
              <a:t> </a:t>
            </a:r>
            <a:r>
              <a:rPr lang="en-GB" dirty="0"/>
              <a:t>element = </a:t>
            </a:r>
            <a:r>
              <a:rPr lang="en-GB" dirty="0" err="1"/>
              <a:t>React.createElement</a:t>
            </a:r>
            <a:r>
              <a:rPr lang="en-GB" dirty="0"/>
              <a:t>("h1", null, "Hello, world</a:t>
            </a:r>
            <a:r>
              <a:rPr lang="en-GB" dirty="0" smtClean="0"/>
              <a:t>!");</a:t>
            </a:r>
          </a:p>
          <a:p>
            <a:pPr marL="0" indent="0">
              <a:buNone/>
            </a:pPr>
            <a:endParaRPr lang="en-GB" dirty="0"/>
          </a:p>
          <a:p>
            <a:pPr marL="0" indent="0">
              <a:buNone/>
            </a:pPr>
            <a:r>
              <a:rPr lang="en-GB" dirty="0" err="1" smtClean="0"/>
              <a:t>Bable</a:t>
            </a:r>
            <a:r>
              <a:rPr lang="en-GB" dirty="0" smtClean="0"/>
              <a:t> (JSX)</a:t>
            </a:r>
          </a:p>
          <a:p>
            <a:pPr marL="0" indent="0">
              <a:buNone/>
            </a:pPr>
            <a:r>
              <a:rPr lang="en-GB" dirty="0" err="1"/>
              <a:t>const</a:t>
            </a:r>
            <a:r>
              <a:rPr lang="en-GB" dirty="0"/>
              <a:t> element = &lt;h1&gt;Hello, world!&lt;/h1</a:t>
            </a:r>
            <a:r>
              <a:rPr lang="en-GB" dirty="0" smtClean="0"/>
              <a:t>&gt;;</a:t>
            </a:r>
          </a:p>
          <a:p>
            <a:pPr marL="0" indent="0">
              <a:buNone/>
            </a:pPr>
            <a:endParaRPr lang="en-GB" dirty="0"/>
          </a:p>
          <a:p>
            <a:pPr marL="0" indent="0">
              <a:buNone/>
            </a:pPr>
            <a:r>
              <a:rPr lang="en-GB" dirty="0" err="1" smtClean="0"/>
              <a:t>TypeScript</a:t>
            </a:r>
            <a:endParaRPr lang="en-GB" dirty="0" smtClean="0"/>
          </a:p>
          <a:p>
            <a:pPr marL="0" indent="0">
              <a:buNone/>
            </a:pPr>
            <a:r>
              <a:rPr lang="en-GB" dirty="0" smtClean="0"/>
              <a:t>function (person: string): string {</a:t>
            </a:r>
          </a:p>
          <a:p>
            <a:pPr marL="0" indent="0">
              <a:buNone/>
            </a:pPr>
            <a:r>
              <a:rPr lang="en-GB" dirty="0" smtClean="0"/>
              <a:t>	return “Hello” + person</a:t>
            </a:r>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a:t>
            </a:r>
            <a:r>
              <a:rPr lang="en-GB" dirty="0" smtClean="0"/>
              <a:t>tried </a:t>
            </a:r>
          </a:p>
          <a:p>
            <a:pPr lvl="1"/>
            <a:r>
              <a:rPr lang="en-GB" dirty="0" smtClean="0"/>
              <a:t>TS/JS (Bat Man-ager, Current Octane Burner)</a:t>
            </a:r>
          </a:p>
          <a:p>
            <a:pPr lvl="1"/>
            <a:r>
              <a:rPr lang="en-GB" dirty="0" smtClean="0"/>
              <a:t>C# (Early Octane Burner)</a:t>
            </a:r>
          </a:p>
          <a:p>
            <a:pPr lvl="1"/>
            <a:r>
              <a:rPr lang="en-GB" dirty="0" smtClean="0"/>
              <a:t>Java (over a </a:t>
            </a:r>
            <a:r>
              <a:rPr lang="en-GB" dirty="0" err="1" smtClean="0"/>
              <a:t>json</a:t>
            </a:r>
            <a:r>
              <a:rPr lang="en-GB" dirty="0" smtClean="0"/>
              <a:t> </a:t>
            </a:r>
            <a:r>
              <a:rPr lang="en-GB" dirty="0" err="1" smtClean="0"/>
              <a:t>api</a:t>
            </a:r>
            <a:r>
              <a:rPr lang="en-GB" dirty="0" smtClean="0"/>
              <a:t>)</a:t>
            </a:r>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74432</TotalTime>
  <Words>1994</Words>
  <Application>Microsoft Office PowerPoint</Application>
  <PresentationFormat>On-screen Show (4:3)</PresentationFormat>
  <Paragraphs>200</Paragraphs>
  <Slides>16</Slides>
  <Notes>15</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16</vt:i4>
      </vt:variant>
    </vt:vector>
  </HeadingPairs>
  <TitlesOfParts>
    <vt:vector size="27"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740</cp:revision>
  <cp:lastPrinted>2018-11-15T08:43:56Z</cp:lastPrinted>
  <dcterms:created xsi:type="dcterms:W3CDTF">2015-11-09T16:00:57Z</dcterms:created>
  <dcterms:modified xsi:type="dcterms:W3CDTF">2019-12-04T18:52:26Z</dcterms:modified>
</cp:coreProperties>
</file>