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18"/>
  </p:notesMasterIdLst>
  <p:handoutMasterIdLst>
    <p:handoutMasterId r:id="rId19"/>
  </p:handoutMasterIdLst>
  <p:sldIdLst>
    <p:sldId id="269" r:id="rId8"/>
    <p:sldId id="259" r:id="rId9"/>
    <p:sldId id="270" r:id="rId10"/>
    <p:sldId id="274" r:id="rId11"/>
    <p:sldId id="272" r:id="rId12"/>
    <p:sldId id="273" r:id="rId13"/>
    <p:sldId id="271" r:id="rId14"/>
    <p:sldId id="275" r:id="rId15"/>
    <p:sldId id="276" r:id="rId16"/>
    <p:sldId id="277" r:id="rId17"/>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4737" autoAdjust="0"/>
  </p:normalViewPr>
  <p:slideViewPr>
    <p:cSldViewPr>
      <p:cViewPr varScale="1">
        <p:scale>
          <a:sx n="110" d="100"/>
          <a:sy n="110" d="100"/>
        </p:scale>
        <p:origin x="1266" y="108"/>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16-10-2019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16/10/2019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16/10/2019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16/10/2019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Flexible platform to experiment with React</a:t>
            </a:r>
          </a:p>
          <a:p>
            <a:r>
              <a:rPr lang="en-GB" dirty="0" smtClean="0"/>
              <a:t>Easy to spin up</a:t>
            </a:r>
          </a:p>
          <a:p>
            <a:r>
              <a:rPr lang="en-GB" dirty="0" smtClean="0"/>
              <a:t>Simple to distribute</a:t>
            </a:r>
          </a:p>
          <a:p>
            <a:r>
              <a:rPr lang="en-GB" dirty="0" smtClean="0"/>
              <a:t>There are always lots of little ideas at hackathons, this would be a good starting point for many of them</a:t>
            </a:r>
          </a:p>
          <a:p>
            <a:r>
              <a:rPr lang="en-GB" dirty="0" smtClean="0"/>
              <a:t>For the next Hackathon we propose the creation of an Electron based, React fronted Hastings Toolkit. Somewhere for all the little applications to live so they can actually be used and easily distributed instead of mostly just being a fun little diversion for a few days.</a:t>
            </a:r>
          </a:p>
          <a:p>
            <a:pPr lvl="1"/>
            <a:r>
              <a:rPr lang="en-GB" dirty="0" smtClean="0"/>
              <a:t>Already started on the framework (show them it running with </a:t>
            </a:r>
            <a:r>
              <a:rPr lang="en-GB" dirty="0" err="1" smtClean="0"/>
              <a:t>BatMan</a:t>
            </a:r>
            <a:r>
              <a:rPr lang="en-GB" dirty="0" smtClean="0"/>
              <a:t>, Burner, Video, RM dashboard)</a:t>
            </a:r>
            <a:endParaRPr lang="en-GB" dirty="0"/>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ma14="http://schemas.microsoft.com/office/mac/drawingml/2011/main" xmlns=""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endParaRPr lang="en-GB" sz="1500" dirty="0" smtClean="0"/>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Toolbox idea</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with web technologies.</a:t>
            </a:r>
          </a:p>
          <a:p>
            <a:pPr lvl="1"/>
            <a:r>
              <a:rPr lang="en-GB" dirty="0" smtClean="0"/>
              <a:t>The same application can be packaged with small/no changes for Windows, Mac and Linux.</a:t>
            </a:r>
          </a:p>
          <a:p>
            <a:r>
              <a:rPr lang="en-GB" dirty="0" smtClean="0"/>
              <a:t>Allows you to use web technologies to make a UI for an application which can have desktop functions not normally allowed by the web such as file reading/writing.</a:t>
            </a:r>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Desktop notifications for events triggered on the web</a:t>
            </a:r>
          </a:p>
          <a:p>
            <a:r>
              <a:rPr lang="en-GB" dirty="0" smtClean="0"/>
              <a:t>File read and write</a:t>
            </a:r>
          </a:p>
          <a:p>
            <a:r>
              <a:rPr lang="en-GB" dirty="0" smtClean="0"/>
              <a:t>Updating client applications automatically</a:t>
            </a:r>
          </a:p>
          <a:p>
            <a:r>
              <a:rPr lang="en-GB" dirty="0" smtClean="0"/>
              <a:t>Simple distribution</a:t>
            </a:r>
          </a:p>
          <a:p>
            <a:endParaRPr lang="en-GB" dirty="0"/>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r>
              <a:rPr lang="en-GB" dirty="0" smtClean="0"/>
              <a:t>Slack</a:t>
            </a:r>
          </a:p>
          <a:p>
            <a:r>
              <a:rPr lang="en-GB" dirty="0" smtClean="0"/>
              <a:t>Visual Studio Code</a:t>
            </a:r>
          </a:p>
          <a:p>
            <a:r>
              <a:rPr lang="en-GB" dirty="0" smtClean="0"/>
              <a:t>WhatsApp Desktop</a:t>
            </a:r>
          </a:p>
          <a:p>
            <a:r>
              <a:rPr lang="en-GB" dirty="0" smtClean="0"/>
              <a:t>Skype</a:t>
            </a:r>
          </a:p>
          <a:p>
            <a:r>
              <a:rPr lang="en-GB" dirty="0" smtClean="0"/>
              <a:t>GitHub Desktop</a:t>
            </a:r>
            <a:endParaRPr lang="en-GB" dirty="0"/>
          </a:p>
        </p:txBody>
      </p:sp>
      <p:sp>
        <p:nvSpPr>
          <p:cNvPr id="4" name="Rectangle 3"/>
          <p:cNvSpPr/>
          <p:nvPr/>
        </p:nvSpPr>
        <p:spPr>
          <a:xfrm>
            <a:off x="323528" y="4149080"/>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r>
              <a:rPr lang="en-GB" dirty="0" smtClean="0"/>
              <a:t>React is the future language of the HD website</a:t>
            </a:r>
          </a:p>
          <a:p>
            <a:r>
              <a:rPr lang="en-GB" dirty="0" smtClean="0"/>
              <a:t>It lends its self to being modular and reusable, like SOLID backend code</a:t>
            </a:r>
          </a:p>
          <a:p>
            <a:r>
              <a:rPr lang="en-GB" dirty="0" smtClean="0"/>
              <a:t>VERY popular language</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a:t>
            </a:r>
          </a:p>
          <a:p>
            <a:r>
              <a:rPr lang="en-GB" dirty="0" smtClean="0"/>
              <a:t>Demo of Electron functions tied into different </a:t>
            </a:r>
            <a:r>
              <a:rPr lang="en-GB" dirty="0" err="1" smtClean="0"/>
              <a:t>backends</a:t>
            </a:r>
            <a:endParaRPr lang="en-GB" dirty="0" smtClean="0"/>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 of it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modules for it specifically to simplify things like deployment, updating applications, debugging and more</a:t>
            </a:r>
          </a:p>
          <a:p>
            <a:r>
              <a:rPr lang="en-GB" dirty="0" smtClean="0"/>
              <a:t>Pretty popular framework so plenty of help online with tutorials and </a:t>
            </a:r>
            <a:r>
              <a:rPr lang="en-GB" dirty="0" err="1" smtClean="0"/>
              <a:t>stackoverflow</a:t>
            </a:r>
            <a:endParaRPr lang="en-GB" dirty="0" smtClean="0"/>
          </a:p>
          <a:p>
            <a:r>
              <a:rPr lang="en-GB" dirty="0" smtClean="0"/>
              <a:t>Cross compatible, just need a machine that can run chromium to get most of the functionality.</a:t>
            </a:r>
          </a:p>
          <a:p>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72674</TotalTime>
  <Words>512</Words>
  <Application>Microsoft Office PowerPoint</Application>
  <PresentationFormat>On-screen Show (4:3)</PresentationFormat>
  <Paragraphs>69</Paragraphs>
  <Slides>10</Slides>
  <Notes>2</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10</vt:i4>
      </vt:variant>
    </vt:vector>
  </HeadingPairs>
  <TitlesOfParts>
    <vt:vector size="21"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678</cp:revision>
  <cp:lastPrinted>2018-11-15T08:43:56Z</cp:lastPrinted>
  <dcterms:created xsi:type="dcterms:W3CDTF">2015-11-09T16:00:57Z</dcterms:created>
  <dcterms:modified xsi:type="dcterms:W3CDTF">2019-10-18T14:47:51Z</dcterms:modified>
</cp:coreProperties>
</file>