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9"/>
  </p:notesMasterIdLst>
  <p:handoutMasterIdLst>
    <p:handoutMasterId r:id="rId10"/>
  </p:handoutMasterIdLst>
  <p:sldIdLst>
    <p:sldId id="897" r:id="rId5"/>
    <p:sldId id="927" r:id="rId6"/>
    <p:sldId id="928" r:id="rId7"/>
    <p:sldId id="929" r:id="rId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442359"/>
    <a:srgbClr val="007233"/>
    <a:srgbClr val="00FFFF"/>
    <a:srgbClr val="333333"/>
    <a:srgbClr val="505050"/>
    <a:srgbClr val="000000"/>
    <a:srgbClr val="0072C6"/>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78" d="100"/>
          <a:sy n="78" d="100"/>
        </p:scale>
        <p:origin x="63" y="20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11/16/2016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11/16/2016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UI 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3120854"/>
          </a:xfrm>
        </p:spPr>
        <p:txBody>
          <a:bodyPr/>
          <a:lstStyle/>
          <a:p>
            <a:r>
              <a:rPr lang="da-DK" dirty="0">
                <a:solidFill>
                  <a:schemeClr val="bg1"/>
                </a:solidFill>
              </a:rPr>
              <a:t>XAML and the Universal Windows Platform</a:t>
            </a:r>
          </a:p>
          <a:p>
            <a:endParaRPr lang="da-DK" dirty="0">
              <a:solidFill>
                <a:schemeClr val="bg1"/>
              </a:solidFill>
            </a:endParaRPr>
          </a:p>
          <a:p>
            <a:r>
              <a:rPr lang="da-DK" dirty="0" err="1">
                <a:solidFill>
                  <a:schemeClr val="bg1"/>
                </a:solidFill>
              </a:rPr>
              <a:t>Consuming</a:t>
            </a:r>
            <a:r>
              <a:rPr lang="da-DK" dirty="0">
                <a:solidFill>
                  <a:schemeClr val="bg1"/>
                </a:solidFill>
              </a:rPr>
              <a:t> a REST API</a:t>
            </a:r>
          </a:p>
          <a:p>
            <a:endParaRPr lang="da-DK" dirty="0">
              <a:solidFill>
                <a:schemeClr val="bg1"/>
              </a:solidFill>
            </a:endParaRPr>
          </a:p>
          <a:p>
            <a:r>
              <a:rPr lang="da-DK" dirty="0">
                <a:solidFill>
                  <a:schemeClr val="bg1"/>
                </a:solidFill>
              </a:rPr>
              <a:t>Final </a:t>
            </a:r>
            <a:r>
              <a:rPr lang="da-DK" dirty="0" err="1">
                <a:solidFill>
                  <a:schemeClr val="bg1"/>
                </a:solidFill>
              </a:rPr>
              <a:t>lecture</a:t>
            </a:r>
            <a:endParaRPr lang="da-DK"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1 December 2016</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4339650"/>
          </a:xfrm>
        </p:spPr>
        <p:txBody>
          <a:bodyPr/>
          <a:lstStyle/>
          <a:p>
            <a:r>
              <a:rPr lang="da-DK" dirty="0" err="1">
                <a:solidFill>
                  <a:schemeClr val="bg1"/>
                </a:solidFill>
              </a:rPr>
              <a:t>Topics</a:t>
            </a:r>
            <a:r>
              <a:rPr lang="da-DK" dirty="0">
                <a:solidFill>
                  <a:schemeClr val="bg1"/>
                </a:solidFill>
              </a:rPr>
              <a:t>:</a:t>
            </a:r>
          </a:p>
          <a:p>
            <a:endParaRPr lang="da-DK" dirty="0">
              <a:solidFill>
                <a:schemeClr val="bg1"/>
              </a:solidFill>
            </a:endParaRPr>
          </a:p>
          <a:p>
            <a:r>
              <a:rPr lang="da-DK" dirty="0">
                <a:solidFill>
                  <a:schemeClr val="bg1"/>
                </a:solidFill>
              </a:rPr>
              <a:t>Security in ASP.NET </a:t>
            </a:r>
          </a:p>
          <a:p>
            <a:r>
              <a:rPr lang="da-DK" dirty="0">
                <a:solidFill>
                  <a:schemeClr val="bg1"/>
                </a:solidFill>
              </a:rPr>
              <a:t>Security in UWP</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17343</TotalTime>
  <Words>57</Words>
  <Application>Microsoft Office PowerPoint</Application>
  <PresentationFormat>Custom</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Segoe UI</vt:lpstr>
      <vt:lpstr>Segoe UI Light</vt:lpstr>
      <vt:lpstr>Wingdings</vt:lpstr>
      <vt:lpstr>MSVID_White_4x3_2012-08-18</vt:lpstr>
      <vt:lpstr>UI part II</vt:lpstr>
      <vt:lpstr>Agenda</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125</cp:revision>
  <dcterms:created xsi:type="dcterms:W3CDTF">2012-05-22T07:38:31Z</dcterms:created>
  <dcterms:modified xsi:type="dcterms:W3CDTF">2016-11-16T22:47:20Z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