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80" r:id="rId5"/>
    <p:sldId id="1074"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442359"/>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91" autoAdjust="0"/>
    <p:restoredTop sz="93033" autoAdjust="0"/>
  </p:normalViewPr>
  <p:slideViewPr>
    <p:cSldViewPr>
      <p:cViewPr varScale="1">
        <p:scale>
          <a:sx n="83" d="100"/>
          <a:sy n="83" d="100"/>
        </p:scale>
        <p:origin x="36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9/19/2016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9/19/2016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Lambdas and LINQ</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5478423"/>
          </a:xfrm>
        </p:spPr>
        <p:txBody>
          <a:bodyPr/>
          <a:lstStyle/>
          <a:p>
            <a:r>
              <a:rPr lang="en-US" sz="4000" dirty="0">
                <a:solidFill>
                  <a:schemeClr val="bg1"/>
                </a:solidFill>
              </a:rPr>
              <a:t>.NET Core</a:t>
            </a:r>
          </a:p>
          <a:p>
            <a:r>
              <a:rPr lang="en-US" sz="4000" dirty="0">
                <a:solidFill>
                  <a:schemeClr val="bg1"/>
                </a:solidFill>
              </a:rPr>
              <a:t>------------------------------------------</a:t>
            </a:r>
          </a:p>
          <a:p>
            <a:r>
              <a:rPr lang="en-US" sz="4000" dirty="0">
                <a:solidFill>
                  <a:schemeClr val="bg1"/>
                </a:solidFill>
              </a:rPr>
              <a:t>Anonymous methods</a:t>
            </a:r>
          </a:p>
          <a:p>
            <a:r>
              <a:rPr lang="en-US" sz="4000" dirty="0">
                <a:solidFill>
                  <a:schemeClr val="bg1"/>
                </a:solidFill>
              </a:rPr>
              <a:t>Anonymous types</a:t>
            </a:r>
          </a:p>
          <a:p>
            <a:r>
              <a:rPr lang="en-US" sz="4000" dirty="0">
                <a:solidFill>
                  <a:schemeClr val="bg1"/>
                </a:solidFill>
              </a:rPr>
              <a:t>Delegates</a:t>
            </a:r>
          </a:p>
          <a:p>
            <a:r>
              <a:rPr lang="en-US" sz="4000" dirty="0">
                <a:solidFill>
                  <a:schemeClr val="bg1"/>
                </a:solidFill>
              </a:rPr>
              <a:t>Lambda expressions</a:t>
            </a:r>
          </a:p>
          <a:p>
            <a:r>
              <a:rPr lang="en-US" sz="4000" dirty="0">
                <a:solidFill>
                  <a:schemeClr val="bg1"/>
                </a:solidFill>
              </a:rPr>
              <a:t>Extension methods</a:t>
            </a:r>
          </a:p>
          <a:p>
            <a:r>
              <a:rPr lang="en-US" sz="4000" dirty="0">
                <a:solidFill>
                  <a:schemeClr val="bg1"/>
                </a:solidFill>
              </a:rPr>
              <a:t>LINQ</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17487</TotalTime>
  <Words>23</Words>
  <Application>Microsoft Office PowerPoint</Application>
  <PresentationFormat>Custom</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Lambdas and LINQ</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121</cp:revision>
  <dcterms:created xsi:type="dcterms:W3CDTF">2012-05-22T07:38:31Z</dcterms:created>
  <dcterms:modified xsi:type="dcterms:W3CDTF">2016-09-19T19:11:53Z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