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7"/>
  </p:notesMasterIdLst>
  <p:handoutMasterIdLst>
    <p:handoutMasterId r:id="rId8"/>
  </p:handoutMasterIdLst>
  <p:sldIdLst>
    <p:sldId id="897" r:id="rId5"/>
    <p:sldId id="929" r:id="rId6"/>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97"/>
            <p14:sldId id="92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141A"/>
    <a:srgbClr val="442359"/>
    <a:srgbClr val="007233"/>
    <a:srgbClr val="00FFFF"/>
    <a:srgbClr val="333333"/>
    <a:srgbClr val="505050"/>
    <a:srgbClr val="000000"/>
    <a:srgbClr val="0072C6"/>
    <a:srgbClr val="FF8C0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98" autoAdjust="0"/>
    <p:restoredTop sz="95308" autoAdjust="0"/>
  </p:normalViewPr>
  <p:slideViewPr>
    <p:cSldViewPr>
      <p:cViewPr varScale="1">
        <p:scale>
          <a:sx n="85" d="100"/>
          <a:sy n="85" d="100"/>
        </p:scale>
        <p:origin x="483" y="45"/>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11/30/2016</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11/30/2016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r>
              <a:rPr lang="en-US" sz="4400" dirty="0"/>
              <a:t> Redux</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r>
              <a:rPr lang="en-US" dirty="0"/>
              <a:t>Rasmus Lystrøm</a:t>
            </a:r>
          </a:p>
          <a:p>
            <a:r>
              <a:rPr lang="en-US" dirty="0"/>
              <a:t>External Associate Professor</a:t>
            </a:r>
          </a:p>
          <a:p>
            <a:r>
              <a:rPr lang="en-US" dirty="0"/>
              <a:t>ITU</a:t>
            </a:r>
          </a:p>
        </p:txBody>
      </p:sp>
    </p:spTree>
    <p:extLst>
      <p:ext uri="{BB962C8B-B14F-4D97-AF65-F5344CB8AC3E}">
        <p14:creationId xmlns:p14="http://schemas.microsoft.com/office/powerpoint/2010/main" val="355630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solidFill>
                  <a:schemeClr val="bg1"/>
                </a:solidFill>
              </a:rPr>
              <a:t>Topics</a:t>
            </a:r>
            <a:endParaRPr lang="da-DK" dirty="0">
              <a:solidFill>
                <a:schemeClr val="bg1"/>
              </a:solidFill>
            </a:endParaRPr>
          </a:p>
        </p:txBody>
      </p:sp>
      <p:sp>
        <p:nvSpPr>
          <p:cNvPr id="3" name="Text Placeholder 2"/>
          <p:cNvSpPr>
            <a:spLocks noGrp="1"/>
          </p:cNvSpPr>
          <p:nvPr>
            <p:ph type="body" sz="quarter" idx="10"/>
          </p:nvPr>
        </p:nvSpPr>
        <p:spPr>
          <a:xfrm>
            <a:off x="274209" y="1212850"/>
            <a:ext cx="8778240" cy="4949047"/>
          </a:xfrm>
        </p:spPr>
        <p:txBody>
          <a:bodyPr/>
          <a:lstStyle/>
          <a:p>
            <a:r>
              <a:rPr lang="da-DK" dirty="0">
                <a:solidFill>
                  <a:schemeClr val="bg1"/>
                </a:solidFill>
              </a:rPr>
              <a:t>Security in ASP.NET </a:t>
            </a:r>
          </a:p>
          <a:p>
            <a:r>
              <a:rPr lang="da-DK" dirty="0">
                <a:solidFill>
                  <a:schemeClr val="bg1"/>
                </a:solidFill>
              </a:rPr>
              <a:t>Security in UWP</a:t>
            </a:r>
          </a:p>
          <a:p>
            <a:r>
              <a:rPr lang="da-DK" dirty="0">
                <a:solidFill>
                  <a:schemeClr val="bg1"/>
                </a:solidFill>
              </a:rPr>
              <a:t>Publishing apps to the cloud</a:t>
            </a:r>
          </a:p>
          <a:p>
            <a:r>
              <a:rPr lang="da-DK" dirty="0" err="1">
                <a:solidFill>
                  <a:schemeClr val="bg1"/>
                </a:solidFill>
              </a:rPr>
              <a:t>Exception</a:t>
            </a:r>
            <a:r>
              <a:rPr lang="da-DK" dirty="0">
                <a:solidFill>
                  <a:schemeClr val="bg1"/>
                </a:solidFill>
              </a:rPr>
              <a:t> handling</a:t>
            </a:r>
          </a:p>
          <a:p>
            <a:r>
              <a:rPr lang="da-DK">
                <a:solidFill>
                  <a:schemeClr val="bg1"/>
                </a:solidFill>
              </a:rPr>
              <a:t>IDisposable</a:t>
            </a:r>
            <a:endParaRPr lang="da-DK" dirty="0">
              <a:solidFill>
                <a:schemeClr val="bg1"/>
              </a:solidFill>
            </a:endParaRPr>
          </a:p>
          <a:p>
            <a:r>
              <a:rPr lang="da-DK" dirty="0" err="1">
                <a:solidFill>
                  <a:schemeClr val="bg1"/>
                </a:solidFill>
              </a:rPr>
              <a:t>Settings</a:t>
            </a:r>
            <a:r>
              <a:rPr lang="da-DK" dirty="0">
                <a:solidFill>
                  <a:schemeClr val="bg1"/>
                </a:solidFill>
              </a:rPr>
              <a:t> and </a:t>
            </a:r>
            <a:r>
              <a:rPr lang="da-DK" dirty="0" err="1">
                <a:solidFill>
                  <a:schemeClr val="bg1"/>
                </a:solidFill>
              </a:rPr>
              <a:t>secrets</a:t>
            </a:r>
            <a:endParaRPr lang="da-DK" dirty="0">
              <a:solidFill>
                <a:schemeClr val="bg1"/>
              </a:solidFill>
            </a:endParaRPr>
          </a:p>
          <a:p>
            <a:r>
              <a:rPr lang="da-DK" dirty="0" err="1">
                <a:solidFill>
                  <a:schemeClr val="bg1"/>
                </a:solidFill>
              </a:rPr>
              <a:t>Logging</a:t>
            </a:r>
            <a:endParaRPr lang="da-DK" dirty="0">
              <a:solidFill>
                <a:schemeClr val="bg1"/>
              </a:solidFill>
            </a:endParaRPr>
          </a:p>
          <a:p>
            <a:r>
              <a:rPr lang="da-DK" dirty="0" err="1">
                <a:solidFill>
                  <a:schemeClr val="bg1"/>
                </a:solidFill>
              </a:rPr>
              <a:t>Exam</a:t>
            </a:r>
            <a:r>
              <a:rPr lang="da-DK" dirty="0">
                <a:solidFill>
                  <a:schemeClr val="bg1"/>
                </a:solidFill>
              </a:rPr>
              <a:t> format – </a:t>
            </a:r>
            <a:r>
              <a:rPr lang="da-DK" dirty="0" err="1">
                <a:solidFill>
                  <a:schemeClr val="bg1"/>
                </a:solidFill>
              </a:rPr>
              <a:t>degrees</a:t>
            </a:r>
            <a:r>
              <a:rPr lang="da-DK" dirty="0">
                <a:solidFill>
                  <a:schemeClr val="bg1"/>
                </a:solidFill>
              </a:rPr>
              <a:t> of </a:t>
            </a:r>
            <a:r>
              <a:rPr lang="da-DK" dirty="0" err="1">
                <a:solidFill>
                  <a:schemeClr val="bg1"/>
                </a:solidFill>
              </a:rPr>
              <a:t>evilness</a:t>
            </a:r>
            <a:endParaRPr lang="da-DK" dirty="0">
              <a:solidFill>
                <a:schemeClr val="bg1"/>
              </a:solidFill>
            </a:endParaRPr>
          </a:p>
        </p:txBody>
      </p:sp>
    </p:spTree>
    <p:extLst>
      <p:ext uri="{BB962C8B-B14F-4D97-AF65-F5344CB8AC3E}">
        <p14:creationId xmlns:p14="http://schemas.microsoft.com/office/powerpoint/2010/main" val="3512292764"/>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2295e2e7-0eeb-498e-8716-217bb2ee6ee3"/>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8b529f77-48ab-4581-b468-93f09345b8aa"/>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17397</TotalTime>
  <Words>36</Words>
  <Application>Microsoft Office PowerPoint</Application>
  <PresentationFormat>Custom</PresentationFormat>
  <Paragraphs>13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Segoe UI</vt:lpstr>
      <vt:lpstr>Segoe UI Light</vt:lpstr>
      <vt:lpstr>Wingdings</vt:lpstr>
      <vt:lpstr>MSVID_White_4x3_2012-08-18</vt:lpstr>
      <vt:lpstr>C♯ Redux</vt:lpstr>
      <vt:lpstr>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134</cp:revision>
  <dcterms:created xsi:type="dcterms:W3CDTF">2012-05-22T07:38:31Z</dcterms:created>
  <dcterms:modified xsi:type="dcterms:W3CDTF">2016-11-30T20:52:30Z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