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6"/>
  </p:notesMasterIdLst>
  <p:handoutMasterIdLst>
    <p:handoutMasterId r:id="rId7"/>
  </p:handoutMasterIdLst>
  <p:sldIdLst>
    <p:sldId id="880" r:id="rId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102" d="100"/>
          <a:sy n="102" d="100"/>
        </p:scale>
        <p:origin x="968" y="176"/>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9/21/16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9/21/16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a:r>
            <a:br>
              <a:rPr lang="en-US" sz="4400" dirty="0"/>
            </a:br>
            <a:r>
              <a:rPr lang="en-US" sz="4400" dirty="0" smtClean="0"/>
              <a:t>Data Access</a:t>
            </a:r>
            <a:br>
              <a:rPr lang="en-US" sz="4400" dirty="0" smtClean="0"/>
            </a:br>
            <a:r>
              <a:rPr lang="en-US" sz="4400" dirty="0" smtClean="0"/>
              <a:t>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17488</TotalTime>
  <Words>8</Words>
  <Application>Microsoft Macintosh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Segoe UI</vt:lpstr>
      <vt:lpstr>Segoe UI Light</vt:lpstr>
      <vt:lpstr>Wingdings</vt:lpstr>
      <vt:lpstr>MSVID_White_4x3_2012-08-18</vt:lpstr>
      <vt:lpstr>C♯ Data Access Entity Framework</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122</cp:revision>
  <dcterms:created xsi:type="dcterms:W3CDTF">2012-05-22T07:38:31Z</dcterms:created>
  <dcterms:modified xsi:type="dcterms:W3CDTF">2016-09-21T21:43:19Z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