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880" r:id="rId5"/>
    <p:sldId id="881" r:id="rId6"/>
    <p:sldId id="882" r:id="rId7"/>
    <p:sldId id="890" r:id="rId8"/>
    <p:sldId id="883" r:id="rId9"/>
    <p:sldId id="884" r:id="rId10"/>
    <p:sldId id="885" r:id="rId11"/>
    <p:sldId id="886" r:id="rId12"/>
    <p:sldId id="887" r:id="rId13"/>
    <p:sldId id="891" r:id="rId14"/>
    <p:sldId id="888" r:id="rId15"/>
    <p:sldId id="889" r:id="rId1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90"/>
            <p14:sldId id="883"/>
            <p14:sldId id="884"/>
            <p14:sldId id="885"/>
            <p14:sldId id="886"/>
            <p14:sldId id="887"/>
            <p14:sldId id="891"/>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333333"/>
    <a:srgbClr val="000000"/>
    <a:srgbClr val="505050"/>
    <a:srgbClr val="00188F"/>
    <a:srgbClr val="0072C6"/>
    <a:srgbClr val="FF8C00"/>
    <a:srgbClr val="00FFFF"/>
    <a:srgbClr val="BA141A"/>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73" d="100"/>
          <a:sy n="73" d="100"/>
        </p:scale>
        <p:origin x="33" y="26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10/27/2016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Avoid coupling the sender of a request to its receiver by giving more than one object a chance to handle the request. Chain the receiving objects and pass the request along the chain until an object handles it.</a:t>
            </a:r>
            <a:endParaRPr lang="en-US" dirty="0"/>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Chain of Responsibility</a:t>
            </a:r>
          </a:p>
        </p:txBody>
      </p:sp>
      <p:pic>
        <p:nvPicPr>
          <p:cNvPr id="9" name="Picture 8"/>
          <p:cNvPicPr>
            <a:picLocks noChangeAspect="1"/>
          </p:cNvPicPr>
          <p:nvPr/>
        </p:nvPicPr>
        <p:blipFill>
          <a:blip r:embed="rId2"/>
          <a:stretch>
            <a:fillRect/>
          </a:stretch>
        </p:blipFill>
        <p:spPr>
          <a:xfrm>
            <a:off x="1521104" y="3954458"/>
            <a:ext cx="7723697" cy="2943210"/>
          </a:xfrm>
          <a:prstGeom prst="rect">
            <a:avLst/>
          </a:prstGeom>
        </p:spPr>
      </p:pic>
    </p:spTree>
    <p:extLst>
      <p:ext uri="{BB962C8B-B14F-4D97-AF65-F5344CB8AC3E}">
        <p14:creationId xmlns:p14="http://schemas.microsoft.com/office/powerpoint/2010/main" val="887116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endParaRPr lang="en-US" dirty="0"/>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2"/>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endParaRPr lang="en-US" dirty="0"/>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2"/>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2"/>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2"/>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2"/>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2"/>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19849</TotalTime>
  <Words>309</Words>
  <Application>Microsoft Office PowerPoint</Application>
  <PresentationFormat>Custom</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241</cp:revision>
  <dcterms:created xsi:type="dcterms:W3CDTF">2012-05-22T07:38:31Z</dcterms:created>
  <dcterms:modified xsi:type="dcterms:W3CDTF">2016-10-27T17:41:48Z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