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97" r:id="rId5"/>
    <p:sldId id="929"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442359"/>
    <a:srgbClr val="007233"/>
    <a:srgbClr val="00FFFF"/>
    <a:srgbClr val="333333"/>
    <a:srgbClr val="505050"/>
    <a:srgbClr val="000000"/>
    <a:srgbClr val="0072C6"/>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5" d="100"/>
          <a:sy n="85" d="100"/>
        </p:scale>
        <p:origin x="48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11/30/2016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11/30/2016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r>
              <a:rPr lang="en-US" sz="4400" dirty="0"/>
              <a:t> Redux</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Topics</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3120854"/>
          </a:xfrm>
        </p:spPr>
        <p:txBody>
          <a:bodyPr/>
          <a:lstStyle/>
          <a:p>
            <a:r>
              <a:rPr lang="da-DK" dirty="0" err="1">
                <a:solidFill>
                  <a:schemeClr val="bg1"/>
                </a:solidFill>
              </a:rPr>
              <a:t>Exception</a:t>
            </a:r>
            <a:r>
              <a:rPr lang="da-DK" dirty="0">
                <a:solidFill>
                  <a:schemeClr val="bg1"/>
                </a:solidFill>
              </a:rPr>
              <a:t> handling</a:t>
            </a:r>
          </a:p>
          <a:p>
            <a:r>
              <a:rPr lang="da-DK" dirty="0">
                <a:solidFill>
                  <a:schemeClr val="bg1"/>
                </a:solidFill>
              </a:rPr>
              <a:t>Security in ASP.NET </a:t>
            </a: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a:solidFill>
                  <a:schemeClr val="bg1"/>
                </a:solidFill>
              </a:rPr>
              <a:t>Security in UWP</a:t>
            </a:r>
          </a:p>
          <a:p>
            <a:r>
              <a:rPr lang="da-DK" dirty="0" err="1">
                <a:solidFill>
                  <a:schemeClr val="bg1"/>
                </a:solidFill>
              </a:rPr>
              <a:t>Exam</a:t>
            </a:r>
            <a:r>
              <a:rPr lang="da-DK" dirty="0">
                <a:solidFill>
                  <a:schemeClr val="bg1"/>
                </a:solidFill>
              </a:rPr>
              <a:t> format – </a:t>
            </a:r>
            <a:r>
              <a:rPr lang="da-DK" dirty="0" err="1">
                <a:solidFill>
                  <a:schemeClr val="bg1"/>
                </a:solidFill>
              </a:rPr>
              <a:t>degrees</a:t>
            </a:r>
            <a:r>
              <a:rPr lang="da-DK" dirty="0">
                <a:solidFill>
                  <a:schemeClr val="bg1"/>
                </a:solidFill>
              </a:rPr>
              <a:t> of </a:t>
            </a:r>
            <a:r>
              <a:rPr lang="da-DK" dirty="0" err="1">
                <a:solidFill>
                  <a:schemeClr val="bg1"/>
                </a:solidFill>
              </a:rPr>
              <a:t>evilness</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17533</TotalTime>
  <Words>29</Words>
  <Application>Microsoft Office PowerPoint</Application>
  <PresentationFormat>Custom</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Redux</vt:lpstr>
      <vt:lpstr>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136</cp:revision>
  <dcterms:created xsi:type="dcterms:W3CDTF">2012-05-22T07:38:31Z</dcterms:created>
  <dcterms:modified xsi:type="dcterms:W3CDTF">2016-11-30T23:08:26Z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