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0"/>
  </p:notesMasterIdLst>
  <p:handoutMasterIdLst>
    <p:handoutMasterId r:id="rId11"/>
  </p:handoutMasterIdLst>
  <p:sldIdLst>
    <p:sldId id="880" r:id="rId5"/>
    <p:sldId id="883" r:id="rId6"/>
    <p:sldId id="881" r:id="rId7"/>
    <p:sldId id="882" r:id="rId8"/>
    <p:sldId id="884" r:id="rId9"/>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41A"/>
    <a:srgbClr val="333333"/>
    <a:srgbClr val="0072C6"/>
    <a:srgbClr val="007233"/>
    <a:srgbClr val="442359"/>
    <a:srgbClr val="FF8C00"/>
    <a:srgbClr val="00188F"/>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83" d="100"/>
          <a:sy n="83" d="100"/>
        </p:scale>
        <p:origin x="330"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9/28/2016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9/28/2016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Dependency Injection</a:t>
            </a:r>
            <a:br>
              <a:rPr lang="en-US" sz="4400" dirty="0"/>
            </a:br>
            <a:r>
              <a:rPr lang="en-US" sz="4400" dirty="0"/>
              <a:t>Unit Testing EF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endParaRPr lang="da-DK" sz="1200" dirty="0"/>
          </a:p>
        </p:txBody>
      </p:sp>
    </p:spTree>
    <p:extLst>
      <p:ext uri="{BB962C8B-B14F-4D97-AF65-F5344CB8AC3E}">
        <p14:creationId xmlns:p14="http://schemas.microsoft.com/office/powerpoint/2010/main" val="3709366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80037" y="2765750"/>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057268" y="4320213"/>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a:solidFill>
                  <a:schemeClr val="bg1"/>
                </a:solidFill>
              </a:rPr>
              <a:t>More </a:t>
            </a: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Tree>
    <p:extLst>
      <p:ext uri="{BB962C8B-B14F-4D97-AF65-F5344CB8AC3E}">
        <p14:creationId xmlns:p14="http://schemas.microsoft.com/office/powerpoint/2010/main" val="40263445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439167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17618</TotalTime>
  <Words>50</Words>
  <Application>Microsoft Office PowerPoint</Application>
  <PresentationFormat>Custom</PresentationFormat>
  <Paragraphs>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Segoe UI</vt:lpstr>
      <vt:lpstr>Segoe UI Light</vt:lpstr>
      <vt:lpstr>Wingdings</vt:lpstr>
      <vt:lpstr>MSVID_White_4x3_2012-08-18</vt:lpstr>
      <vt:lpstr>C♯ Dependency Injection Unit Testing EF</vt:lpstr>
      <vt:lpstr>PowerPoint Presentation</vt:lpstr>
      <vt:lpstr>Dependency Injection (DI)</vt:lpstr>
      <vt:lpstr>Structered readable code More testable code Dependency Inversion Principle  AWESOME!!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129</cp:revision>
  <dcterms:created xsi:type="dcterms:W3CDTF">2012-05-22T07:38:31Z</dcterms:created>
  <dcterms:modified xsi:type="dcterms:W3CDTF">2016-09-28T14:22:45Z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