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6FEFFC-F38A-459D-ABE2-BEF3E2A0FC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4D5AC0-5903-4244-B483-6D6181B3D006}">
      <dgm:prSet/>
      <dgm:spPr/>
      <dgm:t>
        <a:bodyPr/>
        <a:lstStyle/>
        <a:p>
          <a:r>
            <a:rPr lang="en-US" b="1"/>
            <a:t>Hasty Generalization:- immigrant crimes in Turkey.</a:t>
          </a:r>
          <a:endParaRPr lang="en-US"/>
        </a:p>
      </dgm:t>
    </dgm:pt>
    <dgm:pt modelId="{0D1A92DF-6F63-459B-9EAB-1BA744F6D441}" type="parTrans" cxnId="{B5813AF3-E330-4AF9-9B5D-647BD0D319C6}">
      <dgm:prSet/>
      <dgm:spPr/>
      <dgm:t>
        <a:bodyPr/>
        <a:lstStyle/>
        <a:p>
          <a:endParaRPr lang="en-US"/>
        </a:p>
      </dgm:t>
    </dgm:pt>
    <dgm:pt modelId="{B9D31903-F2EC-4569-BB62-0EC514E00D87}" type="sibTrans" cxnId="{B5813AF3-E330-4AF9-9B5D-647BD0D319C6}">
      <dgm:prSet/>
      <dgm:spPr/>
      <dgm:t>
        <a:bodyPr/>
        <a:lstStyle/>
        <a:p>
          <a:endParaRPr lang="en-US"/>
        </a:p>
      </dgm:t>
    </dgm:pt>
    <dgm:pt modelId="{5F79FB81-2C9E-4B54-B6F6-5DD461237845}">
      <dgm:prSet/>
      <dgm:spPr/>
      <dgm:t>
        <a:bodyPr/>
        <a:lstStyle/>
        <a:p>
          <a:r>
            <a:rPr lang="en-US" b="1"/>
            <a:t>Availability heuristics:- what is more likely? Death by homicide or death by stomach cancer?</a:t>
          </a:r>
          <a:endParaRPr lang="en-US"/>
        </a:p>
      </dgm:t>
    </dgm:pt>
    <dgm:pt modelId="{1AD93263-9322-416C-B396-EDFF3269FFA2}" type="parTrans" cxnId="{87606A0E-CECA-46FA-BD27-76CDDC9FCCE0}">
      <dgm:prSet/>
      <dgm:spPr/>
      <dgm:t>
        <a:bodyPr/>
        <a:lstStyle/>
        <a:p>
          <a:endParaRPr lang="en-US"/>
        </a:p>
      </dgm:t>
    </dgm:pt>
    <dgm:pt modelId="{057B0DB6-CB29-42E6-A7B3-B12C8B643020}" type="sibTrans" cxnId="{87606A0E-CECA-46FA-BD27-76CDDC9FCCE0}">
      <dgm:prSet/>
      <dgm:spPr/>
      <dgm:t>
        <a:bodyPr/>
        <a:lstStyle/>
        <a:p>
          <a:endParaRPr lang="en-US"/>
        </a:p>
      </dgm:t>
    </dgm:pt>
    <dgm:pt modelId="{662A1E5B-8141-40CE-9D7B-5BEC45CCD8EE}" type="pres">
      <dgm:prSet presAssocID="{B96FEFFC-F38A-459D-ABE2-BEF3E2A0FC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3C5747-49E3-4DAD-AAA3-2B3E5D166AC9}" type="pres">
      <dgm:prSet presAssocID="{EE4D5AC0-5903-4244-B483-6D6181B3D006}" presName="hierRoot1" presStyleCnt="0"/>
      <dgm:spPr/>
    </dgm:pt>
    <dgm:pt modelId="{FF687178-EB79-4BE2-A0ED-8603B9213D86}" type="pres">
      <dgm:prSet presAssocID="{EE4D5AC0-5903-4244-B483-6D6181B3D006}" presName="composite" presStyleCnt="0"/>
      <dgm:spPr/>
    </dgm:pt>
    <dgm:pt modelId="{F8E21225-C9FC-405D-BDCF-0C3C3C88A2EA}" type="pres">
      <dgm:prSet presAssocID="{EE4D5AC0-5903-4244-B483-6D6181B3D006}" presName="background" presStyleLbl="node0" presStyleIdx="0" presStyleCnt="2"/>
      <dgm:spPr/>
    </dgm:pt>
    <dgm:pt modelId="{B0373141-A71A-4AA4-B1C0-DE36A21E2275}" type="pres">
      <dgm:prSet presAssocID="{EE4D5AC0-5903-4244-B483-6D6181B3D006}" presName="text" presStyleLbl="fgAcc0" presStyleIdx="0" presStyleCnt="2">
        <dgm:presLayoutVars>
          <dgm:chPref val="3"/>
        </dgm:presLayoutVars>
      </dgm:prSet>
      <dgm:spPr/>
    </dgm:pt>
    <dgm:pt modelId="{9D55AF0D-3E8E-4E9D-A836-C81BC3AB5EE2}" type="pres">
      <dgm:prSet presAssocID="{EE4D5AC0-5903-4244-B483-6D6181B3D006}" presName="hierChild2" presStyleCnt="0"/>
      <dgm:spPr/>
    </dgm:pt>
    <dgm:pt modelId="{83E53EE2-878F-4545-9D9C-9FCF0F128BCE}" type="pres">
      <dgm:prSet presAssocID="{5F79FB81-2C9E-4B54-B6F6-5DD461237845}" presName="hierRoot1" presStyleCnt="0"/>
      <dgm:spPr/>
    </dgm:pt>
    <dgm:pt modelId="{5FD574B6-6C80-402D-9358-61939AF069D8}" type="pres">
      <dgm:prSet presAssocID="{5F79FB81-2C9E-4B54-B6F6-5DD461237845}" presName="composite" presStyleCnt="0"/>
      <dgm:spPr/>
    </dgm:pt>
    <dgm:pt modelId="{93158EA3-7D4A-4A1C-A83B-4AE9739919FD}" type="pres">
      <dgm:prSet presAssocID="{5F79FB81-2C9E-4B54-B6F6-5DD461237845}" presName="background" presStyleLbl="node0" presStyleIdx="1" presStyleCnt="2"/>
      <dgm:spPr/>
    </dgm:pt>
    <dgm:pt modelId="{EC058B97-2DCA-4683-94B8-1C3DCA7FFC24}" type="pres">
      <dgm:prSet presAssocID="{5F79FB81-2C9E-4B54-B6F6-5DD461237845}" presName="text" presStyleLbl="fgAcc0" presStyleIdx="1" presStyleCnt="2">
        <dgm:presLayoutVars>
          <dgm:chPref val="3"/>
        </dgm:presLayoutVars>
      </dgm:prSet>
      <dgm:spPr/>
    </dgm:pt>
    <dgm:pt modelId="{1A4B46D6-8566-40A9-BB11-45B9EAEFF227}" type="pres">
      <dgm:prSet presAssocID="{5F79FB81-2C9E-4B54-B6F6-5DD461237845}" presName="hierChild2" presStyleCnt="0"/>
      <dgm:spPr/>
    </dgm:pt>
  </dgm:ptLst>
  <dgm:cxnLst>
    <dgm:cxn modelId="{87606A0E-CECA-46FA-BD27-76CDDC9FCCE0}" srcId="{B96FEFFC-F38A-459D-ABE2-BEF3E2A0FC41}" destId="{5F79FB81-2C9E-4B54-B6F6-5DD461237845}" srcOrd="1" destOrd="0" parTransId="{1AD93263-9322-416C-B396-EDFF3269FFA2}" sibTransId="{057B0DB6-CB29-42E6-A7B3-B12C8B643020}"/>
    <dgm:cxn modelId="{9E80471A-FB92-4999-9A03-415FF88D19DE}" type="presOf" srcId="{B96FEFFC-F38A-459D-ABE2-BEF3E2A0FC41}" destId="{662A1E5B-8141-40CE-9D7B-5BEC45CCD8EE}" srcOrd="0" destOrd="0" presId="urn:microsoft.com/office/officeart/2005/8/layout/hierarchy1"/>
    <dgm:cxn modelId="{4BD0352B-16A2-4059-93D3-79D198A04D13}" type="presOf" srcId="{5F79FB81-2C9E-4B54-B6F6-5DD461237845}" destId="{EC058B97-2DCA-4683-94B8-1C3DCA7FFC24}" srcOrd="0" destOrd="0" presId="urn:microsoft.com/office/officeart/2005/8/layout/hierarchy1"/>
    <dgm:cxn modelId="{8B80ADD0-A847-43C1-8F84-D9209C562E9B}" type="presOf" srcId="{EE4D5AC0-5903-4244-B483-6D6181B3D006}" destId="{B0373141-A71A-4AA4-B1C0-DE36A21E2275}" srcOrd="0" destOrd="0" presId="urn:microsoft.com/office/officeart/2005/8/layout/hierarchy1"/>
    <dgm:cxn modelId="{B5813AF3-E330-4AF9-9B5D-647BD0D319C6}" srcId="{B96FEFFC-F38A-459D-ABE2-BEF3E2A0FC41}" destId="{EE4D5AC0-5903-4244-B483-6D6181B3D006}" srcOrd="0" destOrd="0" parTransId="{0D1A92DF-6F63-459B-9EAB-1BA744F6D441}" sibTransId="{B9D31903-F2EC-4569-BB62-0EC514E00D87}"/>
    <dgm:cxn modelId="{2C593EA0-2FE3-4129-9A0C-B27F4EA160FC}" type="presParOf" srcId="{662A1E5B-8141-40CE-9D7B-5BEC45CCD8EE}" destId="{9D3C5747-49E3-4DAD-AAA3-2B3E5D166AC9}" srcOrd="0" destOrd="0" presId="urn:microsoft.com/office/officeart/2005/8/layout/hierarchy1"/>
    <dgm:cxn modelId="{C915CCD5-5AD1-422B-AC85-A4CD230BEE9C}" type="presParOf" srcId="{9D3C5747-49E3-4DAD-AAA3-2B3E5D166AC9}" destId="{FF687178-EB79-4BE2-A0ED-8603B9213D86}" srcOrd="0" destOrd="0" presId="urn:microsoft.com/office/officeart/2005/8/layout/hierarchy1"/>
    <dgm:cxn modelId="{EE104DB0-7F6B-4E52-AC5B-F833254E566D}" type="presParOf" srcId="{FF687178-EB79-4BE2-A0ED-8603B9213D86}" destId="{F8E21225-C9FC-405D-BDCF-0C3C3C88A2EA}" srcOrd="0" destOrd="0" presId="urn:microsoft.com/office/officeart/2005/8/layout/hierarchy1"/>
    <dgm:cxn modelId="{624D29EA-E327-4DEE-A80D-97AEEBBC149F}" type="presParOf" srcId="{FF687178-EB79-4BE2-A0ED-8603B9213D86}" destId="{B0373141-A71A-4AA4-B1C0-DE36A21E2275}" srcOrd="1" destOrd="0" presId="urn:microsoft.com/office/officeart/2005/8/layout/hierarchy1"/>
    <dgm:cxn modelId="{A20AE707-6808-4DE0-80A9-3BFEF3A85FA1}" type="presParOf" srcId="{9D3C5747-49E3-4DAD-AAA3-2B3E5D166AC9}" destId="{9D55AF0D-3E8E-4E9D-A836-C81BC3AB5EE2}" srcOrd="1" destOrd="0" presId="urn:microsoft.com/office/officeart/2005/8/layout/hierarchy1"/>
    <dgm:cxn modelId="{EFD2EBEF-8AF8-4DF8-9EE8-13E6759FDF5D}" type="presParOf" srcId="{662A1E5B-8141-40CE-9D7B-5BEC45CCD8EE}" destId="{83E53EE2-878F-4545-9D9C-9FCF0F128BCE}" srcOrd="1" destOrd="0" presId="urn:microsoft.com/office/officeart/2005/8/layout/hierarchy1"/>
    <dgm:cxn modelId="{6EC6DC07-477C-4F35-A321-74EBA4D11BF1}" type="presParOf" srcId="{83E53EE2-878F-4545-9D9C-9FCF0F128BCE}" destId="{5FD574B6-6C80-402D-9358-61939AF069D8}" srcOrd="0" destOrd="0" presId="urn:microsoft.com/office/officeart/2005/8/layout/hierarchy1"/>
    <dgm:cxn modelId="{BA46BB81-7FDB-47A9-AD6C-F9569B554CEB}" type="presParOf" srcId="{5FD574B6-6C80-402D-9358-61939AF069D8}" destId="{93158EA3-7D4A-4A1C-A83B-4AE9739919FD}" srcOrd="0" destOrd="0" presId="urn:microsoft.com/office/officeart/2005/8/layout/hierarchy1"/>
    <dgm:cxn modelId="{36CD966D-AAB0-4F28-A137-F545CFBB5108}" type="presParOf" srcId="{5FD574B6-6C80-402D-9358-61939AF069D8}" destId="{EC058B97-2DCA-4683-94B8-1C3DCA7FFC24}" srcOrd="1" destOrd="0" presId="urn:microsoft.com/office/officeart/2005/8/layout/hierarchy1"/>
    <dgm:cxn modelId="{6D608519-8874-4120-87C4-D4B881854568}" type="presParOf" srcId="{83E53EE2-878F-4545-9D9C-9FCF0F128BCE}" destId="{1A4B46D6-8566-40A9-BB11-45B9EAEFF2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21225-C9FC-405D-BDCF-0C3C3C88A2EA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73141-A71A-4AA4-B1C0-DE36A21E2275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Hasty Generalization:- immigrant crimes in Turkey.</a:t>
          </a:r>
          <a:endParaRPr lang="en-US" sz="3500" kern="1200"/>
        </a:p>
      </dsp:txBody>
      <dsp:txXfrm>
        <a:off x="602678" y="725825"/>
        <a:ext cx="4463730" cy="2771523"/>
      </dsp:txXfrm>
    </dsp:sp>
    <dsp:sp modelId="{93158EA3-7D4A-4A1C-A83B-4AE9739919FD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58B97-2DCA-4683-94B8-1C3DCA7FFC24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Availability heuristics:- what is more likely? Death by homicide or death by stomach cancer?</a:t>
          </a:r>
          <a:endParaRPr lang="en-US" sz="3500" kern="1200"/>
        </a:p>
      </dsp:txBody>
      <dsp:txXfrm>
        <a:off x="6269123" y="725825"/>
        <a:ext cx="4463730" cy="2771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D515-EFFB-C77C-91ED-7D183B1D5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19B43-10A8-7EB6-42B7-888730E55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2992-AF7E-9906-9716-54928AF5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058-6989-426F-9AC9-B95F6B23E4D8}" type="datetimeFigureOut">
              <a:rPr lang="en-IL" smtClean="0"/>
              <a:t>04/06/2023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F7147-B40F-6382-5C46-5A08E001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0121F-E5C0-AC1C-7110-D50CF3C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0F6-C99D-4F52-9D5A-84C5B0F248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674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8616-A9E7-8B19-AD2A-5D5150B4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850BE-2748-8FC5-B0D0-4D031C98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C663-4A0E-371A-15E9-9406554D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058-6989-426F-9AC9-B95F6B23E4D8}" type="datetimeFigureOut">
              <a:rPr lang="en-IL" smtClean="0"/>
              <a:t>04/06/2023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DD0B-0077-0032-2CA8-D343D09F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ED69E-5562-BD0D-0281-A922FC68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0F6-C99D-4F52-9D5A-84C5B0F248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300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228C2-B10D-4608-86B7-A87ED4712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F8CE-6CEC-C245-2663-E27B73CF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A053-4D16-B9DE-C643-982B7947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058-6989-426F-9AC9-B95F6B23E4D8}" type="datetimeFigureOut">
              <a:rPr lang="en-IL" smtClean="0"/>
              <a:t>04/06/2023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3F14-BFA3-4D1D-BBF3-4B6C4D32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DB411-E08E-E264-7A9C-9C55CEF6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0F6-C99D-4F52-9D5A-84C5B0F248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12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FEAE-4753-2EC6-0CA4-95285948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6350-4058-E6F7-EADE-ACDB172B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424D-8387-D906-75A0-E579D949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058-6989-426F-9AC9-B95F6B23E4D8}" type="datetimeFigureOut">
              <a:rPr lang="en-IL" smtClean="0"/>
              <a:t>04/06/2023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675E-AEA0-FDAC-FD25-7B2612DF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2D84-AEF4-A701-2FCB-D54B2372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0F6-C99D-4F52-9D5A-84C5B0F248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99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9D2A-8323-47A2-8B2C-D34345CC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52B60-EFE4-53EE-95BD-9DF68A236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1DEB-3B18-776D-343C-4C05B922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058-6989-426F-9AC9-B95F6B23E4D8}" type="datetimeFigureOut">
              <a:rPr lang="en-IL" smtClean="0"/>
              <a:t>04/06/2023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290E-62AD-9397-B5A7-874C7D78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7A18-A851-778D-8FAF-307D67CE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0F6-C99D-4F52-9D5A-84C5B0F248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42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1327-1AE0-E265-2851-EC947183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6A96-B993-D5F9-C99E-51A93F045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81C57-F323-9E1A-30AD-76BB860BE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42D56-D1A1-4EAA-B9A5-A1918115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058-6989-426F-9AC9-B95F6B23E4D8}" type="datetimeFigureOut">
              <a:rPr lang="en-IL" smtClean="0"/>
              <a:t>04/06/2023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612D9-A50F-675C-4EDB-9B6D370C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9E433-C2F9-BE4B-B7B3-C53655A9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0F6-C99D-4F52-9D5A-84C5B0F248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435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66A7-3BA6-540F-969E-720E45DE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F543-CCDE-105E-D4A6-14FC5342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44E64-3D8B-2F87-6B8D-F18288637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F6FAE-D1B0-6039-B0A0-396970A3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42BBF-845D-EC44-ABEB-40F5BC67F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F5FAD-3BBA-4416-4D48-703438C3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058-6989-426F-9AC9-B95F6B23E4D8}" type="datetimeFigureOut">
              <a:rPr lang="en-IL" smtClean="0"/>
              <a:t>04/06/2023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DD0DF-C67B-1A20-575F-2AD6E5A3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7F03E-77AB-DAB4-29CA-AF082D5C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0F6-C99D-4F52-9D5A-84C5B0F248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19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1A04-E9C1-1D32-5B32-2B223835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0F034-B700-D874-D687-D4B5C545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058-6989-426F-9AC9-B95F6B23E4D8}" type="datetimeFigureOut">
              <a:rPr lang="en-IL" smtClean="0"/>
              <a:t>04/06/2023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F7143-07C9-2CAC-BE84-E0D6A1EE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7553C-567E-033C-1DCE-13D1709F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0F6-C99D-4F52-9D5A-84C5B0F248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97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C709C-7DB6-EB8F-1ED5-0D3497F2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058-6989-426F-9AC9-B95F6B23E4D8}" type="datetimeFigureOut">
              <a:rPr lang="en-IL" smtClean="0"/>
              <a:t>04/06/2023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37CA0-6AD4-22A5-A54A-5050F967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4058-6F44-89DC-D74B-341591C2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0F6-C99D-4F52-9D5A-84C5B0F248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267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276F-F182-AC50-2539-2654F352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9629-76F1-C5D6-BFDE-E3011A7D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0B6D6-2E04-95CA-3414-8E7AEAE82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81B42-FACE-6192-124B-5CEB86CE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058-6989-426F-9AC9-B95F6B23E4D8}" type="datetimeFigureOut">
              <a:rPr lang="en-IL" smtClean="0"/>
              <a:t>04/06/2023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AB700-3429-05DE-9E28-9FEDD567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81777-8FBA-4724-859C-A057FD9D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0F6-C99D-4F52-9D5A-84C5B0F248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55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28C1-D4F2-C91D-AFC8-04A9FEA3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F9B1C-2A2F-61C3-1806-10E3004C2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DE747-56E0-628F-C322-10CD67D1E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47323-5C9D-9008-E81C-43CAF064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058-6989-426F-9AC9-B95F6B23E4D8}" type="datetimeFigureOut">
              <a:rPr lang="en-IL" smtClean="0"/>
              <a:t>04/06/2023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82110-1B94-5E4B-85D5-E68C4603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3621A-904C-1DDA-6B2B-5B5712E7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0F6-C99D-4F52-9D5A-84C5B0F248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873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C0C25-B23E-2B45-23AF-D179D380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CBEB9-0D25-582B-6AE4-022868FD8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F4E8-FCFE-B44D-892F-86509D075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A058-6989-426F-9AC9-B95F6B23E4D8}" type="datetimeFigureOut">
              <a:rPr lang="en-IL" smtClean="0"/>
              <a:t>04/06/2023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33BE-BEA3-D217-26B5-2F6A3CEAC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BDEC-D638-AAEC-A9E5-0A174EDF6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B0F6-C99D-4F52-9D5A-84C5B0F248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590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1535-4A6A-1899-0223-4E26B656B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he-IL" dirty="0"/>
              <a:t>בין תאוריה למעשה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04F2F-4BEE-FC20-E144-B5CB82353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תרגיל 2</a:t>
            </a:r>
          </a:p>
          <a:p>
            <a:r>
              <a:rPr lang="en-US" dirty="0"/>
              <a:t>Logical fallacies and Biases</a:t>
            </a:r>
          </a:p>
          <a:p>
            <a:r>
              <a:rPr lang="he-IL" dirty="0"/>
              <a:t>אנטון נחאס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27C20-17B4-BB12-83EB-981EDA8C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97" y="5349496"/>
            <a:ext cx="2141406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7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8ED5DE8-CA8B-4332-9D76-60AD9B818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47F67-22DF-D133-C2D4-71253D33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5" y="714663"/>
            <a:ext cx="3931924" cy="33463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Logical Fallacies in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9020-B799-5718-F48B-38350454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47" y="4082878"/>
            <a:ext cx="3931924" cy="12979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the fallacies committed in this example are Ad Hominem.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983B4D-AA9E-4FCA-A321-B87362793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2446384" cy="577780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2432161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2446384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7417" y="679731"/>
            <a:ext cx="6875958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00423-A564-64F7-7159-BF17B409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472" y="1019519"/>
            <a:ext cx="3118104" cy="2268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5C0DA-517B-D7BF-67CC-4CC7F3410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576" y="3478302"/>
            <a:ext cx="3118104" cy="1959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CBBA4-49F5-97B6-B467-BEC558DA9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396" y="1099288"/>
            <a:ext cx="3118104" cy="1581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A748AD-7B5F-95C4-6E70-01C3E5952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292" y="3628035"/>
            <a:ext cx="3118104" cy="10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0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6698-786E-1195-0A4B-87B67DDD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>
                <a:effectLst/>
                <a:latin typeface="-webkit-standard"/>
                <a:ea typeface="Calibri" panose="020F0502020204030204" pitchFamily="34" charset="0"/>
                <a:cs typeface="Arial" panose="020B0604020202020204" pitchFamily="34" charset="0"/>
              </a:rPr>
              <a:t>Cognitive Bias</a:t>
            </a:r>
            <a:endParaRPr lang="en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16DE3-E917-D304-0ACA-C0E347546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2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B850-9D9E-F3C1-9A49-DADD0D42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story shows an example of me committing an Overconfidence effect and the Anchor biases.</a:t>
            </a:r>
          </a:p>
          <a:p>
            <a:r>
              <a:rPr lang="en-US" sz="1800" dirty="0"/>
              <a:t>I consider myself a decent player at table tennis.</a:t>
            </a:r>
          </a:p>
          <a:p>
            <a:r>
              <a:rPr lang="en-US" sz="1800" dirty="0"/>
              <a:t>A woman challenged me to a game of tennis.</a:t>
            </a:r>
          </a:p>
          <a:p>
            <a:r>
              <a:rPr lang="en-US" sz="1800" dirty="0"/>
              <a:t>I started showing off and lost!</a:t>
            </a:r>
          </a:p>
        </p:txBody>
      </p:sp>
    </p:spTree>
    <p:extLst>
      <p:ext uri="{BB962C8B-B14F-4D97-AF65-F5344CB8AC3E}">
        <p14:creationId xmlns:p14="http://schemas.microsoft.com/office/powerpoint/2010/main" val="53768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C8C6-2BC1-BE5C-D2CB-9232E471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Two other examples</a:t>
            </a:r>
            <a:endParaRPr lang="en-IL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A8DB59-2A18-8418-1462-C3CEE4D6A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11427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80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-webkit-standard</vt:lpstr>
      <vt:lpstr>Office Theme</vt:lpstr>
      <vt:lpstr>בין תאוריה למעשה</vt:lpstr>
      <vt:lpstr>Logical Fallacies in Social Media</vt:lpstr>
      <vt:lpstr>Cognitive Bias</vt:lpstr>
      <vt:lpstr>Two other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בין תאוריה למעשה</dc:title>
  <dc:creator>anton nahhas</dc:creator>
  <cp:lastModifiedBy>anton nahhas</cp:lastModifiedBy>
  <cp:revision>2</cp:revision>
  <dcterms:created xsi:type="dcterms:W3CDTF">2023-05-21T11:29:02Z</dcterms:created>
  <dcterms:modified xsi:type="dcterms:W3CDTF">2023-06-04T11:13:12Z</dcterms:modified>
</cp:coreProperties>
</file>