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69922-717A-7E28-93F2-F779A58FED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BB3DD4-ACB2-54BC-B2B5-50098EC1C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9F6A7-81C9-36BF-FD08-7C54D8F5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39E0-5828-429A-AB2B-DC6BE96D3BE5}" type="datetimeFigureOut">
              <a:rPr lang="en-IL" smtClean="0"/>
              <a:t>27/06/2023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370FF-94D8-CB83-F1E1-F21FF92F4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C10AC-0EC9-578B-8D1D-8297345A3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3A79C-4318-4E67-8715-71DEAF1171C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90150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8B6EC-3613-5D85-9428-804C6F747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ADD7E-3058-426A-956A-7EE788A41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05282-50F2-3095-B33D-F931B9ED2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39E0-5828-429A-AB2B-DC6BE96D3BE5}" type="datetimeFigureOut">
              <a:rPr lang="en-IL" smtClean="0"/>
              <a:t>27/06/2023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E3A87-F017-5314-614B-AADD30396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099E0-7F89-82C5-1587-05468AC8E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3A79C-4318-4E67-8715-71DEAF1171C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133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CD518C-A9DA-06E6-2865-E0D1808D6B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A28CD2-C87C-2E32-2481-8915807DC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75B1B-3F37-9290-01DB-95FC1913E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39E0-5828-429A-AB2B-DC6BE96D3BE5}" type="datetimeFigureOut">
              <a:rPr lang="en-IL" smtClean="0"/>
              <a:t>27/06/2023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519D7-8FD1-8A60-77A1-67641583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2D70C-6809-9418-6796-77B6E493A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3A79C-4318-4E67-8715-71DEAF1171C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16800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303C8-9AB8-5DE5-75BF-579EBAE04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519C3-BE8E-12E0-98EC-8C61223BD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88097-BEF9-479F-97F3-BF45FCCC8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39E0-5828-429A-AB2B-DC6BE96D3BE5}" type="datetimeFigureOut">
              <a:rPr lang="en-IL" smtClean="0"/>
              <a:t>27/06/2023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47421-3461-E114-E562-DB603E9B3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5B136-C1D7-12C8-8E11-A8877D34A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3A79C-4318-4E67-8715-71DEAF1171C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10764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00716-CDD9-51A9-9B1E-71C71DAE2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9B5F1-3171-0C47-C6C3-BCDAE3498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0DE83-0FEB-0F08-D177-A3FE3BE69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39E0-5828-429A-AB2B-DC6BE96D3BE5}" type="datetimeFigureOut">
              <a:rPr lang="en-IL" smtClean="0"/>
              <a:t>27/06/2023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6940A-864D-3B7D-8985-D56F206B4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E714B-A249-8C05-D1CC-34A3B521A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3A79C-4318-4E67-8715-71DEAF1171C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16087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65507-E816-8689-BD26-D11B01D3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BF697-BC91-66DD-28C3-6EA27FB7ED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250884-FF8D-5363-3935-142941072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C9BF9-984A-0061-B7F5-B35E0B5DF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39E0-5828-429A-AB2B-DC6BE96D3BE5}" type="datetimeFigureOut">
              <a:rPr lang="en-IL" smtClean="0"/>
              <a:t>27/06/2023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93883-F746-392E-96A9-29FED96F4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249F2-45B0-F390-15E3-56B638D45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3A79C-4318-4E67-8715-71DEAF1171C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243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7F74F-49A7-D119-DF8D-6F2A97925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D6491-456E-A133-5D96-7878F88FC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2BF3C-49B0-3D88-930D-9D1BBC467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FD25C9-2569-18D7-9441-A844744528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6973A5-5FCE-9ACB-551E-A3097A189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1D8DF6-F346-3E67-3137-A77CDB594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39E0-5828-429A-AB2B-DC6BE96D3BE5}" type="datetimeFigureOut">
              <a:rPr lang="en-IL" smtClean="0"/>
              <a:t>27/06/2023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CB565F-4367-C14F-0CBE-A3A6E70BD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0EF6FA-CDA0-F3E0-E6AD-52B17483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3A79C-4318-4E67-8715-71DEAF1171C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9197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A6412-9D26-0E37-8379-3A6ACE5AF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2F2C0F-26B6-1B12-CF5D-E240C5B86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39E0-5828-429A-AB2B-DC6BE96D3BE5}" type="datetimeFigureOut">
              <a:rPr lang="en-IL" smtClean="0"/>
              <a:t>27/06/2023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E1D5A-1053-CDBF-A6A4-125EA2C43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D69F25-9E0C-0AB6-7012-BCD89A42B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3A79C-4318-4E67-8715-71DEAF1171C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54142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8D5F1B-D6B2-BCFA-FD25-0326E2ACB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39E0-5828-429A-AB2B-DC6BE96D3BE5}" type="datetimeFigureOut">
              <a:rPr lang="en-IL" smtClean="0"/>
              <a:t>27/06/2023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CE1418-078B-3CD2-F919-35FCA6166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C9E0E-4567-8537-4B2D-6FCD5739D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3A79C-4318-4E67-8715-71DEAF1171C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49371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DCB71-03A6-9FA6-E984-213F92AC2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5B1D2-158F-B818-A288-0B5EC86D8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33A4EE-656D-1AB9-6C25-379728BB2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56524-1FDE-A57A-623C-F76157C70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39E0-5828-429A-AB2B-DC6BE96D3BE5}" type="datetimeFigureOut">
              <a:rPr lang="en-IL" smtClean="0"/>
              <a:t>27/06/2023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5DB13-DAB7-ECA2-C8CC-C394A8D6A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A77D4-752B-8767-B19D-C972D7ECF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3A79C-4318-4E67-8715-71DEAF1171C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37550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5C3C1-784C-A165-B14D-5414EF3E1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75BA79-2B4A-C86B-B87F-90069ED993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41704-242F-5151-4246-DB663C792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6D825-022D-A44E-DD7F-96ECD84BA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39E0-5828-429A-AB2B-DC6BE96D3BE5}" type="datetimeFigureOut">
              <a:rPr lang="en-IL" smtClean="0"/>
              <a:t>27/06/2023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641FD-B786-68A2-807F-76545E755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A50B4-EC09-5EC7-76F4-87F36EF0B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3A79C-4318-4E67-8715-71DEAF1171C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60664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68D6AF-3A78-2CFB-14D7-8A92877AD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3AD59-5073-2733-333F-5060DC714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01150-C756-1640-6406-615EF724A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F39E0-5828-429A-AB2B-DC6BE96D3BE5}" type="datetimeFigureOut">
              <a:rPr lang="en-IL" smtClean="0"/>
              <a:t>27/06/2023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78440-5F2A-03AF-C35A-DF347A839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89A7F-07C0-05BF-2427-3860EB51C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3A79C-4318-4E67-8715-71DEAF1171C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1101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C58A9-0C3B-76F1-8AC6-FEC1944654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meant by serenity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099C4-D985-A345-6DC5-81EF30E668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737910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What is meant by serenity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meant by serenity</dc:title>
  <dc:creator>anton nahhas</dc:creator>
  <cp:lastModifiedBy>anton nahhas</cp:lastModifiedBy>
  <cp:revision>1</cp:revision>
  <dcterms:created xsi:type="dcterms:W3CDTF">2023-06-27T16:02:34Z</dcterms:created>
  <dcterms:modified xsi:type="dcterms:W3CDTF">2023-06-27T16:03:18Z</dcterms:modified>
</cp:coreProperties>
</file>