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0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0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7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5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1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07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382" y="2037159"/>
            <a:ext cx="8449236" cy="1790041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Прибирање на податоци за различни производи од повеќе е-продавници, нивно претпроцесирање и стандардизација.</a:t>
            </a:r>
            <a:endParaRPr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9177" y="4034917"/>
            <a:ext cx="6934200" cy="1309255"/>
          </a:xfrm>
        </p:spPr>
        <p:txBody>
          <a:bodyPr>
            <a:normAutofit/>
          </a:bodyPr>
          <a:lstStyle/>
          <a:p>
            <a:pPr algn="l"/>
            <a:r>
              <a:rPr lang="mk-MK" dirty="0"/>
              <a:t>						Изработил:</a:t>
            </a:r>
          </a:p>
          <a:p>
            <a:pPr algn="l"/>
            <a:r>
              <a:rPr lang="mk-MK" dirty="0"/>
              <a:t>				Антон Неделкоски 193101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944406-1920-C732-A9AD-2C7A99697B35}"/>
              </a:ext>
            </a:extLst>
          </p:cNvPr>
          <p:cNvSpPr txBox="1">
            <a:spLocks/>
          </p:cNvSpPr>
          <p:nvPr/>
        </p:nvSpPr>
        <p:spPr>
          <a:xfrm>
            <a:off x="1104900" y="4034918"/>
            <a:ext cx="6934200" cy="130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mk-MK" dirty="0"/>
              <a:t>Асистент:</a:t>
            </a:r>
          </a:p>
          <a:p>
            <a:pPr algn="l"/>
            <a:r>
              <a:rPr lang="mk-MK" dirty="0"/>
              <a:t>Димитар Пешевски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13D861-198F-F743-F328-129B75EE299E}"/>
              </a:ext>
            </a:extLst>
          </p:cNvPr>
          <p:cNvSpPr txBox="1">
            <a:spLocks/>
          </p:cNvSpPr>
          <p:nvPr/>
        </p:nvSpPr>
        <p:spPr>
          <a:xfrm>
            <a:off x="2209800" y="727904"/>
            <a:ext cx="6934200" cy="130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mk-MK" dirty="0"/>
              <a:t>ВОВЕД ВО НАУКАТА ЗА ПОДАТОЦИ</a:t>
            </a:r>
          </a:p>
          <a:p>
            <a:pPr algn="l"/>
            <a:r>
              <a:rPr lang="mk-MK" sz="1800" dirty="0"/>
              <a:t>СТАНДАРДЕН ПРОЕКТ, ТЕМА 6: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 на проектот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Автоматско</a:t>
            </a:r>
            <a:r>
              <a:rPr dirty="0"/>
              <a:t> </a:t>
            </a:r>
            <a:r>
              <a:rPr dirty="0" err="1"/>
              <a:t>прибирање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податоци</a:t>
            </a:r>
            <a:r>
              <a:rPr dirty="0"/>
              <a:t> </a:t>
            </a:r>
            <a:r>
              <a:rPr dirty="0" err="1"/>
              <a:t>од</a:t>
            </a:r>
            <a:r>
              <a:rPr dirty="0"/>
              <a:t> </a:t>
            </a:r>
            <a:r>
              <a:rPr dirty="0" err="1"/>
              <a:t>повеќе</a:t>
            </a:r>
            <a:r>
              <a:rPr dirty="0"/>
              <a:t> </a:t>
            </a:r>
            <a:r>
              <a:rPr dirty="0" err="1"/>
              <a:t>сајтови</a:t>
            </a:r>
            <a:r>
              <a:rPr dirty="0"/>
              <a:t> (web scraping)</a:t>
            </a:r>
          </a:p>
          <a:p>
            <a:r>
              <a:rPr dirty="0"/>
              <a:t> </a:t>
            </a:r>
            <a:r>
              <a:rPr dirty="0" err="1"/>
              <a:t>Чистење</a:t>
            </a:r>
            <a:r>
              <a:rPr dirty="0"/>
              <a:t> и </a:t>
            </a:r>
            <a:r>
              <a:rPr dirty="0" err="1"/>
              <a:t>стандардизација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податоците</a:t>
            </a:r>
            <a:endParaRPr dirty="0"/>
          </a:p>
          <a:p>
            <a:r>
              <a:rPr dirty="0"/>
              <a:t> </a:t>
            </a:r>
            <a:r>
              <a:rPr dirty="0" err="1"/>
              <a:t>Креирање</a:t>
            </a:r>
            <a:r>
              <a:rPr dirty="0"/>
              <a:t> </a:t>
            </a:r>
            <a:r>
              <a:rPr dirty="0" err="1"/>
              <a:t>на</a:t>
            </a:r>
            <a:r>
              <a:rPr lang="mk-MK" dirty="0"/>
              <a:t> уникатен</a:t>
            </a:r>
            <a:r>
              <a:rPr dirty="0"/>
              <a:t>, </a:t>
            </a:r>
            <a:r>
              <a:rPr dirty="0" err="1"/>
              <a:t>чист</a:t>
            </a:r>
            <a:r>
              <a:rPr dirty="0"/>
              <a:t> </a:t>
            </a:r>
            <a:r>
              <a:rPr dirty="0" err="1"/>
              <a:t>датасет</a:t>
            </a:r>
            <a:r>
              <a:rPr dirty="0"/>
              <a:t> </a:t>
            </a:r>
            <a:r>
              <a:rPr dirty="0" err="1"/>
              <a:t>со</a:t>
            </a:r>
            <a:r>
              <a:rPr dirty="0"/>
              <a:t> </a:t>
            </a:r>
            <a:r>
              <a:rPr lang="mk-MK" dirty="0"/>
              <a:t>лаптопи и податоци за нив</a:t>
            </a:r>
            <a:endParaRPr dirty="0"/>
          </a:p>
          <a:p>
            <a:r>
              <a:rPr dirty="0" err="1"/>
              <a:t>Подготовка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понатамошна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машинско</a:t>
            </a:r>
            <a:r>
              <a:rPr dirty="0"/>
              <a:t> </a:t>
            </a:r>
            <a:r>
              <a:rPr dirty="0" err="1"/>
              <a:t>учење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Извори на податоци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Anhoch.com</a:t>
            </a:r>
          </a:p>
          <a:p>
            <a:r>
              <a:rPr dirty="0"/>
              <a:t>Tehnomarket.mk</a:t>
            </a:r>
          </a:p>
          <a:p>
            <a:r>
              <a:rPr dirty="0"/>
              <a:t>Gjirafa50.mk</a:t>
            </a:r>
          </a:p>
          <a:p>
            <a:r>
              <a:rPr dirty="0"/>
              <a:t>Neptun.mk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Scraping логика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936" y="1823416"/>
            <a:ext cx="7772400" cy="4206240"/>
          </a:xfrm>
        </p:spPr>
        <p:txBody>
          <a:bodyPr/>
          <a:lstStyle/>
          <a:p>
            <a:r>
              <a:rPr dirty="0" err="1"/>
              <a:t>Користени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: Selenium + </a:t>
            </a:r>
            <a:r>
              <a:rPr dirty="0" err="1"/>
              <a:t>BeautifulSoup</a:t>
            </a:r>
            <a:endParaRPr dirty="0"/>
          </a:p>
          <a:p>
            <a:r>
              <a:rPr dirty="0" err="1"/>
              <a:t>Извлекување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податоци</a:t>
            </a:r>
            <a:r>
              <a:rPr dirty="0"/>
              <a:t>: </a:t>
            </a:r>
            <a:r>
              <a:rPr dirty="0" err="1"/>
              <a:t>Наслов</a:t>
            </a:r>
            <a:r>
              <a:rPr dirty="0"/>
              <a:t>, </a:t>
            </a:r>
            <a:r>
              <a:rPr dirty="0" err="1"/>
              <a:t>Цена</a:t>
            </a:r>
            <a:r>
              <a:rPr dirty="0"/>
              <a:t>, RAM, CPU, Storage</a:t>
            </a:r>
            <a:endParaRPr lang="mk-MK" dirty="0"/>
          </a:p>
          <a:p>
            <a:r>
              <a:rPr dirty="0" err="1"/>
              <a:t>Чување</a:t>
            </a:r>
            <a:r>
              <a:rPr dirty="0"/>
              <a:t> </a:t>
            </a:r>
            <a:r>
              <a:rPr dirty="0" err="1"/>
              <a:t>во</a:t>
            </a:r>
            <a:r>
              <a:rPr dirty="0"/>
              <a:t> results[] </a:t>
            </a:r>
            <a:r>
              <a:rPr dirty="0" err="1"/>
              <a:t>како</a:t>
            </a:r>
            <a:r>
              <a:rPr dirty="0"/>
              <a:t> </a:t>
            </a:r>
            <a:r>
              <a:rPr dirty="0" err="1"/>
              <a:t>речник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7B10F-AC9D-728B-E0EC-2B787D33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9" y="3497779"/>
            <a:ext cx="7772400" cy="31345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Претпроцесирање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Чистење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текстуални</a:t>
            </a:r>
            <a:r>
              <a:rPr dirty="0"/>
              <a:t> </a:t>
            </a:r>
            <a:r>
              <a:rPr dirty="0" err="1"/>
              <a:t>полиња</a:t>
            </a:r>
            <a:r>
              <a:rPr dirty="0"/>
              <a:t> (</a:t>
            </a:r>
            <a:r>
              <a:rPr dirty="0" err="1"/>
              <a:t>ден</a:t>
            </a:r>
            <a:r>
              <a:rPr dirty="0"/>
              <a:t>., GB, / </a:t>
            </a:r>
            <a:r>
              <a:rPr dirty="0" err="1"/>
              <a:t>итн</a:t>
            </a:r>
            <a:r>
              <a:rPr dirty="0"/>
              <a:t>.)</a:t>
            </a:r>
          </a:p>
          <a:p>
            <a:r>
              <a:rPr dirty="0" err="1"/>
              <a:t>Претворање</a:t>
            </a:r>
            <a:r>
              <a:rPr dirty="0"/>
              <a:t> </a:t>
            </a:r>
            <a:r>
              <a:rPr dirty="0" err="1"/>
              <a:t>во</a:t>
            </a:r>
            <a:r>
              <a:rPr dirty="0"/>
              <a:t> float и int </a:t>
            </a:r>
            <a:r>
              <a:rPr dirty="0" err="1"/>
              <a:t>формати</a:t>
            </a:r>
            <a:endParaRPr dirty="0"/>
          </a:p>
          <a:p>
            <a:r>
              <a:rPr dirty="0" err="1"/>
              <a:t>Бришење</a:t>
            </a:r>
            <a:r>
              <a:rPr dirty="0"/>
              <a:t> </a:t>
            </a:r>
            <a:r>
              <a:rPr dirty="0" err="1"/>
              <a:t>редови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информации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6E883-F04A-3E9F-9C10-9069D136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2" y="3601301"/>
            <a:ext cx="7315201" cy="2183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Стандардизација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RAM → </a:t>
            </a:r>
            <a:r>
              <a:rPr dirty="0" err="1"/>
              <a:t>само</a:t>
            </a:r>
            <a:r>
              <a:rPr dirty="0"/>
              <a:t> </a:t>
            </a:r>
            <a:r>
              <a:rPr dirty="0" err="1"/>
              <a:t>бројки</a:t>
            </a:r>
            <a:r>
              <a:rPr dirty="0"/>
              <a:t> (</a:t>
            </a:r>
            <a:r>
              <a:rPr dirty="0" err="1"/>
              <a:t>пример</a:t>
            </a:r>
            <a:r>
              <a:rPr dirty="0"/>
              <a:t>: 16GB → 16)</a:t>
            </a:r>
          </a:p>
          <a:p>
            <a:r>
              <a:rPr dirty="0"/>
              <a:t>Storage → </a:t>
            </a:r>
            <a:r>
              <a:rPr lang="mk-MK" dirty="0"/>
              <a:t>вкупна меморија</a:t>
            </a:r>
            <a:r>
              <a:rPr dirty="0"/>
              <a:t> </a:t>
            </a:r>
            <a:r>
              <a:rPr dirty="0" err="1"/>
              <a:t>пресметан</a:t>
            </a:r>
            <a:r>
              <a:rPr lang="mk-MK" dirty="0"/>
              <a:t>а</a:t>
            </a:r>
            <a:r>
              <a:rPr dirty="0"/>
              <a:t> </a:t>
            </a:r>
            <a:r>
              <a:rPr dirty="0" err="1"/>
              <a:t>во</a:t>
            </a:r>
            <a:r>
              <a:rPr dirty="0"/>
              <a:t> GB (1TB = 1024GB)</a:t>
            </a:r>
          </a:p>
          <a:p>
            <a:r>
              <a:rPr dirty="0"/>
              <a:t>CPU → </a:t>
            </a:r>
            <a:r>
              <a:rPr dirty="0" err="1"/>
              <a:t>нормализиран</a:t>
            </a:r>
            <a:r>
              <a:rPr dirty="0"/>
              <a:t> (</a:t>
            </a:r>
            <a:r>
              <a:rPr dirty="0" err="1"/>
              <a:t>пример</a:t>
            </a:r>
            <a:r>
              <a:rPr dirty="0"/>
              <a:t>: Intel i5 12450H)</a:t>
            </a:r>
          </a:p>
          <a:p>
            <a:r>
              <a:rPr dirty="0" err="1"/>
              <a:t>Цена</a:t>
            </a:r>
            <a:r>
              <a:rPr dirty="0"/>
              <a:t> → float </a:t>
            </a:r>
            <a:r>
              <a:rPr dirty="0" err="1"/>
              <a:t>вредности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ден</a:t>
            </a:r>
            <a:r>
              <a:rPr dirty="0"/>
              <a:t>.</a:t>
            </a:r>
          </a:p>
          <a:p>
            <a:r>
              <a:rPr dirty="0"/>
              <a:t>Regex </a:t>
            </a:r>
            <a:r>
              <a:rPr dirty="0" err="1"/>
              <a:t>употребен</a:t>
            </a:r>
            <a:r>
              <a:rPr dirty="0"/>
              <a:t> </a:t>
            </a:r>
            <a:r>
              <a:rPr lang="mk-MK" dirty="0"/>
              <a:t>во функции за овозможување на претпроцесирањето и стандардизацијата.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BA160-37BC-1A8D-CEEF-AFDBBBF9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47" y="5072766"/>
            <a:ext cx="8211671" cy="1501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Резултат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Нов,чист, експортиран датасет</a:t>
            </a:r>
            <a:endParaRPr dirty="0"/>
          </a:p>
          <a:p>
            <a:r>
              <a:rPr dirty="0" err="1"/>
              <a:t>Над</a:t>
            </a:r>
            <a:r>
              <a:rPr dirty="0"/>
              <a:t> 300+ </a:t>
            </a:r>
            <a:r>
              <a:rPr dirty="0" err="1"/>
              <a:t>лаптопи</a:t>
            </a:r>
            <a:r>
              <a:rPr dirty="0"/>
              <a:t> </a:t>
            </a:r>
            <a:r>
              <a:rPr dirty="0" err="1"/>
              <a:t>прибрани</a:t>
            </a:r>
            <a:r>
              <a:rPr dirty="0"/>
              <a:t> </a:t>
            </a:r>
            <a:r>
              <a:rPr dirty="0" err="1"/>
              <a:t>од</a:t>
            </a:r>
            <a:r>
              <a:rPr dirty="0"/>
              <a:t> </a:t>
            </a:r>
            <a:r>
              <a:rPr dirty="0" err="1"/>
              <a:t>сите</a:t>
            </a:r>
            <a:r>
              <a:rPr dirty="0"/>
              <a:t> </a:t>
            </a:r>
            <a:r>
              <a:rPr dirty="0" err="1"/>
              <a:t>продавници</a:t>
            </a:r>
            <a:endParaRPr dirty="0"/>
          </a:p>
          <a:p>
            <a:r>
              <a:rPr dirty="0" err="1"/>
              <a:t>Подготвен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и </a:t>
            </a:r>
            <a:r>
              <a:rPr dirty="0" err="1"/>
              <a:t>визуелизација</a:t>
            </a:r>
            <a:endParaRPr dirty="0"/>
          </a:p>
          <a:p>
            <a:r>
              <a:rPr dirty="0" err="1"/>
              <a:t>Чисти</a:t>
            </a:r>
            <a:r>
              <a:rPr dirty="0"/>
              <a:t> и </a:t>
            </a:r>
            <a:r>
              <a:rPr dirty="0" err="1"/>
              <a:t>структуирани</a:t>
            </a:r>
            <a:r>
              <a:rPr dirty="0"/>
              <a:t> </a:t>
            </a:r>
            <a:r>
              <a:rPr dirty="0" err="1"/>
              <a:t>колони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87E29-A46D-CA06-F685-4AD6177CA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93" y="3959247"/>
            <a:ext cx="6458851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555DA-E89E-BA8E-8BE2-570F9F1F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9" y="5129757"/>
            <a:ext cx="8535562" cy="14440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Заклучок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Успешно</a:t>
            </a:r>
            <a:r>
              <a:rPr dirty="0"/>
              <a:t> </a:t>
            </a:r>
            <a:r>
              <a:rPr dirty="0" err="1"/>
              <a:t>прибрани</a:t>
            </a:r>
            <a:r>
              <a:rPr dirty="0"/>
              <a:t> и </a:t>
            </a:r>
            <a:r>
              <a:rPr dirty="0" err="1"/>
              <a:t>стандардизирани</a:t>
            </a:r>
            <a:r>
              <a:rPr dirty="0"/>
              <a:t> </a:t>
            </a:r>
            <a:r>
              <a:rPr dirty="0" err="1"/>
              <a:t>податоци</a:t>
            </a:r>
            <a:endParaRPr dirty="0"/>
          </a:p>
          <a:p>
            <a:r>
              <a:rPr dirty="0" err="1"/>
              <a:t>Создаден</a:t>
            </a:r>
            <a:r>
              <a:rPr dirty="0"/>
              <a:t> </a:t>
            </a:r>
            <a:r>
              <a:rPr dirty="0" err="1"/>
              <a:t>унифициран</a:t>
            </a:r>
            <a:r>
              <a:rPr dirty="0"/>
              <a:t> </a:t>
            </a:r>
            <a:r>
              <a:rPr dirty="0" err="1"/>
              <a:t>датасет</a:t>
            </a:r>
            <a:r>
              <a:rPr dirty="0"/>
              <a:t> </a:t>
            </a:r>
            <a:r>
              <a:rPr dirty="0" err="1"/>
              <a:t>од</a:t>
            </a:r>
            <a:r>
              <a:rPr dirty="0"/>
              <a:t> </a:t>
            </a:r>
            <a:r>
              <a:rPr dirty="0" err="1"/>
              <a:t>повеќе</a:t>
            </a:r>
            <a:r>
              <a:rPr dirty="0"/>
              <a:t> </a:t>
            </a:r>
            <a:r>
              <a:rPr dirty="0" err="1"/>
              <a:t>извори</a:t>
            </a:r>
            <a:endParaRPr dirty="0"/>
          </a:p>
          <a:p>
            <a:r>
              <a:rPr dirty="0" err="1"/>
              <a:t>Подобрен</a:t>
            </a:r>
            <a:r>
              <a:rPr dirty="0"/>
              <a:t> </a:t>
            </a:r>
            <a:r>
              <a:rPr dirty="0" err="1"/>
              <a:t>квалитет</a:t>
            </a:r>
            <a:r>
              <a:rPr dirty="0"/>
              <a:t> и </a:t>
            </a:r>
            <a:r>
              <a:rPr dirty="0" err="1"/>
              <a:t>точност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податоците</a:t>
            </a:r>
            <a:endParaRPr dirty="0"/>
          </a:p>
          <a:p>
            <a:r>
              <a:rPr dirty="0" err="1"/>
              <a:t>Можност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понатамошна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и ML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36</TotalTime>
  <Words>252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Прибирање на податоци за различни производи од повеќе е-продавници, нивно претпроцесирање и стандардизација.</vt:lpstr>
      <vt:lpstr>Цел на проектот</vt:lpstr>
      <vt:lpstr>Извори на податоци</vt:lpstr>
      <vt:lpstr>Scraping логика</vt:lpstr>
      <vt:lpstr>Претпроцесирање</vt:lpstr>
      <vt:lpstr>Стандардизација</vt:lpstr>
      <vt:lpstr>Резултат</vt:lpstr>
      <vt:lpstr>Заклучок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Anton</dc:creator>
  <cp:keywords/>
  <dc:description>generated using python-pptx</dc:description>
  <cp:lastModifiedBy>Anton Nedelkoski</cp:lastModifiedBy>
  <cp:revision>3</cp:revision>
  <dcterms:created xsi:type="dcterms:W3CDTF">2013-01-27T09:14:16Z</dcterms:created>
  <dcterms:modified xsi:type="dcterms:W3CDTF">2025-06-17T20:49:45Z</dcterms:modified>
  <cp:category/>
</cp:coreProperties>
</file>