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7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Фото00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2661320" y="803176"/>
            <a:ext cx="3657600" cy="487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Антон</dc:creator>
  <cp:lastModifiedBy>Антон</cp:lastModifiedBy>
  <cp:revision>1</cp:revision>
  <dcterms:created xsi:type="dcterms:W3CDTF">2023-03-17T12:59:42Z</dcterms:created>
  <dcterms:modified xsi:type="dcterms:W3CDTF">2023-03-17T13:00:24Z</dcterms:modified>
</cp:coreProperties>
</file>