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Фото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661320" y="803176"/>
            <a:ext cx="36576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Jellyfis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980728"/>
            <a:ext cx="603461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Техническая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Антон</cp:lastModifiedBy>
  <cp:revision>3</cp:revision>
  <dcterms:created xsi:type="dcterms:W3CDTF">2023-03-17T12:59:42Z</dcterms:created>
  <dcterms:modified xsi:type="dcterms:W3CDTF">2023-03-17T13:09:11Z</dcterms:modified>
</cp:coreProperties>
</file>