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KaiTi" pitchFamily="49" charset="-122"/>
                <a:ea typeface="KaiTi" pitchFamily="49" charset="-122"/>
              </a:rPr>
              <a:t>what do u want to see?</a:t>
            </a:r>
            <a:endParaRPr lang="ru-RU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1043608" y="2636912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tangChe" pitchFamily="49" charset="-127"/>
                <a:ea typeface="BatangChe" pitchFamily="49" charset="-127"/>
              </a:rPr>
              <a:t>weird </a:t>
            </a:r>
            <a:r>
              <a:rPr lang="en-US" dirty="0" smtClean="0">
                <a:latin typeface="BatangChe" pitchFamily="49" charset="-127"/>
                <a:ea typeface="BatangChe" pitchFamily="49" charset="-127"/>
              </a:rPr>
              <a:t>fishes.</a:t>
            </a:r>
            <a:endParaRPr lang="ru-RU" dirty="0"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7" name="Прямоугольник 6">
            <a:hlinkClick r:id="rId3" action="ppaction://hlinksldjump"/>
          </p:cNvPr>
          <p:cNvSpPr/>
          <p:nvPr/>
        </p:nvSpPr>
        <p:spPr>
          <a:xfrm>
            <a:off x="5004048" y="2636912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tangChe" pitchFamily="49" charset="-127"/>
                <a:ea typeface="BatangChe" pitchFamily="49" charset="-127"/>
              </a:rPr>
              <a:t>jellyfish.</a:t>
            </a:r>
            <a:endParaRPr lang="ru-RU" dirty="0"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Фото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661320" y="803176"/>
            <a:ext cx="3657600" cy="4876800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firstslide"/>
          </p:cNvPr>
          <p:cNvSpPr/>
          <p:nvPr/>
        </p:nvSpPr>
        <p:spPr>
          <a:xfrm flipH="1">
            <a:off x="611560" y="5157192"/>
            <a:ext cx="1728192" cy="1340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tangChe" pitchFamily="49" charset="-127"/>
                <a:ea typeface="BatangChe" pitchFamily="49" charset="-127"/>
              </a:rPr>
              <a:t>escape.</a:t>
            </a:r>
            <a:endParaRPr lang="ru-RU" dirty="0"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Jellyfis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980728"/>
            <a:ext cx="6034617" cy="4525963"/>
          </a:xfrm>
        </p:spPr>
      </p:pic>
      <p:sp>
        <p:nvSpPr>
          <p:cNvPr id="5" name="Стрелка вправо 4">
            <a:hlinkClick r:id="" action="ppaction://hlinkshowjump?jump=firstslide"/>
          </p:cNvPr>
          <p:cNvSpPr/>
          <p:nvPr/>
        </p:nvSpPr>
        <p:spPr>
          <a:xfrm flipH="1">
            <a:off x="611560" y="5229200"/>
            <a:ext cx="1296144" cy="126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tangChe" pitchFamily="49" charset="-127"/>
                <a:ea typeface="BatangChe" pitchFamily="49" charset="-127"/>
              </a:rPr>
              <a:t>leave.</a:t>
            </a:r>
            <a:endParaRPr lang="ru-RU" dirty="0"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</TotalTime>
  <Words>16</Words>
  <Application>Microsoft Office PowerPoint</Application>
  <PresentationFormat>Экран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Техническая</vt:lpstr>
      <vt:lpstr>what do u want to see?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Антон</cp:lastModifiedBy>
  <cp:revision>5</cp:revision>
  <dcterms:created xsi:type="dcterms:W3CDTF">2023-03-17T12:59:42Z</dcterms:created>
  <dcterms:modified xsi:type="dcterms:W3CDTF">2023-03-17T13:24:15Z</dcterms:modified>
</cp:coreProperties>
</file>